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9994" y="3994708"/>
            <a:ext cx="6840220" cy="2340610"/>
          </a:xfrm>
          <a:custGeom>
            <a:avLst/>
            <a:gdLst/>
            <a:ahLst/>
            <a:cxnLst/>
            <a:rect l="l" t="t" r="r" b="b"/>
            <a:pathLst>
              <a:path w="6840220" h="2340610">
                <a:moveTo>
                  <a:pt x="6791464" y="0"/>
                </a:moveTo>
                <a:lnTo>
                  <a:pt x="48552" y="0"/>
                </a:lnTo>
                <a:lnTo>
                  <a:pt x="29698" y="3830"/>
                </a:lnTo>
                <a:lnTo>
                  <a:pt x="14260" y="14260"/>
                </a:lnTo>
                <a:lnTo>
                  <a:pt x="3830" y="29698"/>
                </a:lnTo>
                <a:lnTo>
                  <a:pt x="0" y="48552"/>
                </a:lnTo>
                <a:lnTo>
                  <a:pt x="0" y="2291461"/>
                </a:lnTo>
                <a:lnTo>
                  <a:pt x="3830" y="2310307"/>
                </a:lnTo>
                <a:lnTo>
                  <a:pt x="14260" y="2325741"/>
                </a:lnTo>
                <a:lnTo>
                  <a:pt x="29698" y="2336170"/>
                </a:lnTo>
                <a:lnTo>
                  <a:pt x="48552" y="2340000"/>
                </a:lnTo>
                <a:lnTo>
                  <a:pt x="6791464" y="2340000"/>
                </a:lnTo>
                <a:lnTo>
                  <a:pt x="6810311" y="2336170"/>
                </a:lnTo>
                <a:lnTo>
                  <a:pt x="6825745" y="2325741"/>
                </a:lnTo>
                <a:lnTo>
                  <a:pt x="6836173" y="2310307"/>
                </a:lnTo>
                <a:lnTo>
                  <a:pt x="6840004" y="2291461"/>
                </a:lnTo>
                <a:lnTo>
                  <a:pt x="6840004" y="48552"/>
                </a:lnTo>
                <a:lnTo>
                  <a:pt x="6836173" y="29698"/>
                </a:lnTo>
                <a:lnTo>
                  <a:pt x="6825745" y="14260"/>
                </a:lnTo>
                <a:lnTo>
                  <a:pt x="6810311" y="3830"/>
                </a:lnTo>
                <a:lnTo>
                  <a:pt x="6791464" y="0"/>
                </a:lnTo>
                <a:close/>
              </a:path>
            </a:pathLst>
          </a:custGeom>
          <a:solidFill>
            <a:srgbClr val="FEEA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359994" y="6948001"/>
            <a:ext cx="6840220" cy="1656080"/>
          </a:xfrm>
          <a:custGeom>
            <a:avLst/>
            <a:gdLst/>
            <a:ahLst/>
            <a:cxnLst/>
            <a:rect l="l" t="t" r="r" b="b"/>
            <a:pathLst>
              <a:path w="6840220" h="1656079">
                <a:moveTo>
                  <a:pt x="6798411" y="0"/>
                </a:moveTo>
                <a:lnTo>
                  <a:pt x="41592" y="0"/>
                </a:lnTo>
                <a:lnTo>
                  <a:pt x="25444" y="3282"/>
                </a:lnTo>
                <a:lnTo>
                  <a:pt x="12218" y="12218"/>
                </a:lnTo>
                <a:lnTo>
                  <a:pt x="3282" y="25444"/>
                </a:lnTo>
                <a:lnTo>
                  <a:pt x="0" y="41592"/>
                </a:lnTo>
                <a:lnTo>
                  <a:pt x="0" y="1614411"/>
                </a:lnTo>
                <a:lnTo>
                  <a:pt x="3282" y="1630559"/>
                </a:lnTo>
                <a:lnTo>
                  <a:pt x="12218" y="1643784"/>
                </a:lnTo>
                <a:lnTo>
                  <a:pt x="25444" y="1652721"/>
                </a:lnTo>
                <a:lnTo>
                  <a:pt x="41592" y="1656003"/>
                </a:lnTo>
                <a:lnTo>
                  <a:pt x="6798411" y="1656003"/>
                </a:lnTo>
                <a:lnTo>
                  <a:pt x="6814559" y="1652721"/>
                </a:lnTo>
                <a:lnTo>
                  <a:pt x="6827785" y="1643784"/>
                </a:lnTo>
                <a:lnTo>
                  <a:pt x="6836721" y="1630559"/>
                </a:lnTo>
                <a:lnTo>
                  <a:pt x="6840004" y="1614411"/>
                </a:lnTo>
                <a:lnTo>
                  <a:pt x="6840004" y="41592"/>
                </a:lnTo>
                <a:lnTo>
                  <a:pt x="6836721" y="25444"/>
                </a:lnTo>
                <a:lnTo>
                  <a:pt x="6827785" y="12218"/>
                </a:lnTo>
                <a:lnTo>
                  <a:pt x="6814559" y="3282"/>
                </a:lnTo>
                <a:lnTo>
                  <a:pt x="6798411" y="0"/>
                </a:lnTo>
                <a:close/>
              </a:path>
            </a:pathLst>
          </a:custGeom>
          <a:solidFill>
            <a:srgbClr val="FEEA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359994" y="2952008"/>
            <a:ext cx="3276600" cy="2160270"/>
          </a:xfrm>
          <a:custGeom>
            <a:avLst/>
            <a:gdLst/>
            <a:ahLst/>
            <a:cxnLst/>
            <a:rect l="l" t="t" r="r" b="b"/>
            <a:pathLst>
              <a:path w="3276600" h="2160270">
                <a:moveTo>
                  <a:pt x="3227463" y="0"/>
                </a:moveTo>
                <a:lnTo>
                  <a:pt x="48539" y="0"/>
                </a:lnTo>
                <a:lnTo>
                  <a:pt x="29692" y="3830"/>
                </a:lnTo>
                <a:lnTo>
                  <a:pt x="14258" y="14258"/>
                </a:lnTo>
                <a:lnTo>
                  <a:pt x="3830" y="29692"/>
                </a:lnTo>
                <a:lnTo>
                  <a:pt x="0" y="48539"/>
                </a:lnTo>
                <a:lnTo>
                  <a:pt x="0" y="2111451"/>
                </a:lnTo>
                <a:lnTo>
                  <a:pt x="3830" y="2130297"/>
                </a:lnTo>
                <a:lnTo>
                  <a:pt x="14258" y="2145731"/>
                </a:lnTo>
                <a:lnTo>
                  <a:pt x="29692" y="2156160"/>
                </a:lnTo>
                <a:lnTo>
                  <a:pt x="48539" y="2159990"/>
                </a:lnTo>
                <a:lnTo>
                  <a:pt x="3227463" y="2159990"/>
                </a:lnTo>
                <a:lnTo>
                  <a:pt x="3246310" y="2156160"/>
                </a:lnTo>
                <a:lnTo>
                  <a:pt x="3261744" y="2145731"/>
                </a:lnTo>
                <a:lnTo>
                  <a:pt x="3272172" y="2130297"/>
                </a:lnTo>
                <a:lnTo>
                  <a:pt x="3276003" y="2111451"/>
                </a:lnTo>
                <a:lnTo>
                  <a:pt x="3276003" y="48539"/>
                </a:lnTo>
                <a:lnTo>
                  <a:pt x="3272172" y="29692"/>
                </a:lnTo>
                <a:lnTo>
                  <a:pt x="3261744" y="14258"/>
                </a:lnTo>
                <a:lnTo>
                  <a:pt x="3246310" y="3830"/>
                </a:lnTo>
                <a:lnTo>
                  <a:pt x="3227463" y="0"/>
                </a:lnTo>
                <a:close/>
              </a:path>
            </a:pathLst>
          </a:custGeom>
          <a:solidFill>
            <a:srgbClr val="FEEA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9827997"/>
            <a:ext cx="7560309" cy="864235"/>
          </a:xfrm>
          <a:custGeom>
            <a:avLst/>
            <a:gdLst/>
            <a:ahLst/>
            <a:cxnLst/>
            <a:rect l="l" t="t" r="r" b="b"/>
            <a:pathLst>
              <a:path w="7560309" h="864234">
                <a:moveTo>
                  <a:pt x="7560005" y="0"/>
                </a:moveTo>
                <a:lnTo>
                  <a:pt x="0" y="0"/>
                </a:lnTo>
                <a:lnTo>
                  <a:pt x="0" y="864006"/>
                </a:lnTo>
                <a:lnTo>
                  <a:pt x="7560005" y="864006"/>
                </a:lnTo>
                <a:lnTo>
                  <a:pt x="7560005" y="0"/>
                </a:lnTo>
                <a:close/>
              </a:path>
            </a:pathLst>
          </a:custGeom>
          <a:solidFill>
            <a:srgbClr val="FFE06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2699994" y="0"/>
            <a:ext cx="4860290" cy="432434"/>
          </a:xfrm>
          <a:custGeom>
            <a:avLst/>
            <a:gdLst/>
            <a:ahLst/>
            <a:cxnLst/>
            <a:rect l="l" t="t" r="r" b="b"/>
            <a:pathLst>
              <a:path w="4860289" h="432434">
                <a:moveTo>
                  <a:pt x="0" y="432003"/>
                </a:moveTo>
                <a:lnTo>
                  <a:pt x="4859997" y="432003"/>
                </a:lnTo>
                <a:lnTo>
                  <a:pt x="4859997" y="0"/>
                </a:lnTo>
                <a:lnTo>
                  <a:pt x="0" y="0"/>
                </a:lnTo>
                <a:lnTo>
                  <a:pt x="0" y="432003"/>
                </a:lnTo>
                <a:close/>
              </a:path>
            </a:pathLst>
          </a:custGeom>
          <a:solidFill>
            <a:srgbClr val="D1DDF1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1" name="bg object 2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91993" y="156479"/>
            <a:ext cx="214916" cy="214845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0" y="0"/>
            <a:ext cx="7200265" cy="1872614"/>
          </a:xfrm>
          <a:custGeom>
            <a:avLst/>
            <a:gdLst/>
            <a:ahLst/>
            <a:cxnLst/>
            <a:rect l="l" t="t" r="r" b="b"/>
            <a:pathLst>
              <a:path w="7200265" h="1872614">
                <a:moveTo>
                  <a:pt x="2699994" y="0"/>
                </a:moveTo>
                <a:lnTo>
                  <a:pt x="0" y="0"/>
                </a:lnTo>
                <a:lnTo>
                  <a:pt x="0" y="1872005"/>
                </a:lnTo>
                <a:lnTo>
                  <a:pt x="2699994" y="1872005"/>
                </a:lnTo>
                <a:lnTo>
                  <a:pt x="2699994" y="0"/>
                </a:lnTo>
                <a:close/>
              </a:path>
              <a:path w="7200265" h="1872614">
                <a:moveTo>
                  <a:pt x="6568783" y="207035"/>
                </a:moveTo>
                <a:lnTo>
                  <a:pt x="6562090" y="200901"/>
                </a:lnTo>
                <a:lnTo>
                  <a:pt x="6546863" y="200901"/>
                </a:lnTo>
                <a:lnTo>
                  <a:pt x="6546863" y="225691"/>
                </a:lnTo>
                <a:lnTo>
                  <a:pt x="6546863" y="243446"/>
                </a:lnTo>
                <a:lnTo>
                  <a:pt x="6546863" y="266458"/>
                </a:lnTo>
                <a:lnTo>
                  <a:pt x="6546863" y="284213"/>
                </a:lnTo>
                <a:lnTo>
                  <a:pt x="6546863" y="306489"/>
                </a:lnTo>
                <a:lnTo>
                  <a:pt x="6546863" y="326237"/>
                </a:lnTo>
                <a:lnTo>
                  <a:pt x="6471132" y="326237"/>
                </a:lnTo>
                <a:lnTo>
                  <a:pt x="6471132" y="306489"/>
                </a:lnTo>
                <a:lnTo>
                  <a:pt x="6546863" y="306489"/>
                </a:lnTo>
                <a:lnTo>
                  <a:pt x="6546863" y="284213"/>
                </a:lnTo>
                <a:lnTo>
                  <a:pt x="6471132" y="284213"/>
                </a:lnTo>
                <a:lnTo>
                  <a:pt x="6471132" y="266458"/>
                </a:lnTo>
                <a:lnTo>
                  <a:pt x="6546863" y="266458"/>
                </a:lnTo>
                <a:lnTo>
                  <a:pt x="6546863" y="243446"/>
                </a:lnTo>
                <a:lnTo>
                  <a:pt x="6471132" y="243446"/>
                </a:lnTo>
                <a:lnTo>
                  <a:pt x="6471132" y="225691"/>
                </a:lnTo>
                <a:lnTo>
                  <a:pt x="6546863" y="225691"/>
                </a:lnTo>
                <a:lnTo>
                  <a:pt x="6546863" y="200901"/>
                </a:lnTo>
                <a:lnTo>
                  <a:pt x="6508115" y="200901"/>
                </a:lnTo>
                <a:lnTo>
                  <a:pt x="6532105" y="175183"/>
                </a:lnTo>
                <a:lnTo>
                  <a:pt x="6501028" y="175183"/>
                </a:lnTo>
                <a:lnTo>
                  <a:pt x="6476632" y="200901"/>
                </a:lnTo>
                <a:lnTo>
                  <a:pt x="6449022" y="200901"/>
                </a:lnTo>
                <a:lnTo>
                  <a:pt x="6449022" y="350405"/>
                </a:lnTo>
                <a:lnTo>
                  <a:pt x="6568783" y="350405"/>
                </a:lnTo>
                <a:lnTo>
                  <a:pt x="6568783" y="326237"/>
                </a:lnTo>
                <a:lnTo>
                  <a:pt x="6568783" y="306489"/>
                </a:lnTo>
                <a:lnTo>
                  <a:pt x="6568783" y="284213"/>
                </a:lnTo>
                <a:lnTo>
                  <a:pt x="6568783" y="266458"/>
                </a:lnTo>
                <a:lnTo>
                  <a:pt x="6568783" y="243446"/>
                </a:lnTo>
                <a:lnTo>
                  <a:pt x="6568783" y="225691"/>
                </a:lnTo>
                <a:lnTo>
                  <a:pt x="6568783" y="207035"/>
                </a:lnTo>
                <a:close/>
              </a:path>
              <a:path w="7200265" h="1872614">
                <a:moveTo>
                  <a:pt x="6671704" y="174053"/>
                </a:moveTo>
                <a:lnTo>
                  <a:pt x="6594348" y="181673"/>
                </a:lnTo>
                <a:lnTo>
                  <a:pt x="6594348" y="200431"/>
                </a:lnTo>
                <a:lnTo>
                  <a:pt x="6623240" y="197586"/>
                </a:lnTo>
                <a:lnTo>
                  <a:pt x="6623240" y="203911"/>
                </a:lnTo>
                <a:lnTo>
                  <a:pt x="6594348" y="203911"/>
                </a:lnTo>
                <a:lnTo>
                  <a:pt x="6594348" y="225374"/>
                </a:lnTo>
                <a:lnTo>
                  <a:pt x="6623240" y="225374"/>
                </a:lnTo>
                <a:lnTo>
                  <a:pt x="6623240" y="233934"/>
                </a:lnTo>
                <a:lnTo>
                  <a:pt x="6623240" y="251777"/>
                </a:lnTo>
                <a:lnTo>
                  <a:pt x="6623240" y="259575"/>
                </a:lnTo>
                <a:lnTo>
                  <a:pt x="6623240" y="276326"/>
                </a:lnTo>
                <a:lnTo>
                  <a:pt x="6623240" y="284124"/>
                </a:lnTo>
                <a:lnTo>
                  <a:pt x="6614261" y="284124"/>
                </a:lnTo>
                <a:lnTo>
                  <a:pt x="6614261" y="276326"/>
                </a:lnTo>
                <a:lnTo>
                  <a:pt x="6623240" y="276326"/>
                </a:lnTo>
                <a:lnTo>
                  <a:pt x="6623240" y="259575"/>
                </a:lnTo>
                <a:lnTo>
                  <a:pt x="6614261" y="259575"/>
                </a:lnTo>
                <a:lnTo>
                  <a:pt x="6614261" y="251777"/>
                </a:lnTo>
                <a:lnTo>
                  <a:pt x="6623240" y="251777"/>
                </a:lnTo>
                <a:lnTo>
                  <a:pt x="6623240" y="233934"/>
                </a:lnTo>
                <a:lnTo>
                  <a:pt x="6594348" y="233934"/>
                </a:lnTo>
                <a:lnTo>
                  <a:pt x="6594348" y="301320"/>
                </a:lnTo>
                <a:lnTo>
                  <a:pt x="6623240" y="301320"/>
                </a:lnTo>
                <a:lnTo>
                  <a:pt x="6623240" y="308660"/>
                </a:lnTo>
                <a:lnTo>
                  <a:pt x="6594348" y="308660"/>
                </a:lnTo>
                <a:lnTo>
                  <a:pt x="6594348" y="325920"/>
                </a:lnTo>
                <a:lnTo>
                  <a:pt x="6623240" y="325920"/>
                </a:lnTo>
                <a:lnTo>
                  <a:pt x="6623240" y="333438"/>
                </a:lnTo>
                <a:lnTo>
                  <a:pt x="6594348" y="335254"/>
                </a:lnTo>
                <a:lnTo>
                  <a:pt x="6594348" y="353695"/>
                </a:lnTo>
                <a:lnTo>
                  <a:pt x="6671704" y="346633"/>
                </a:lnTo>
                <a:lnTo>
                  <a:pt x="6667868" y="337058"/>
                </a:lnTo>
                <a:lnTo>
                  <a:pt x="6670637" y="332232"/>
                </a:lnTo>
                <a:lnTo>
                  <a:pt x="6671704" y="330403"/>
                </a:lnTo>
                <a:lnTo>
                  <a:pt x="6642697" y="332232"/>
                </a:lnTo>
                <a:lnTo>
                  <a:pt x="6642697" y="325920"/>
                </a:lnTo>
                <a:lnTo>
                  <a:pt x="6671704" y="325920"/>
                </a:lnTo>
                <a:lnTo>
                  <a:pt x="6671704" y="308660"/>
                </a:lnTo>
                <a:lnTo>
                  <a:pt x="6642697" y="308660"/>
                </a:lnTo>
                <a:lnTo>
                  <a:pt x="6642697" y="301320"/>
                </a:lnTo>
                <a:lnTo>
                  <a:pt x="6671704" y="301320"/>
                </a:lnTo>
                <a:lnTo>
                  <a:pt x="6671704" y="284124"/>
                </a:lnTo>
                <a:lnTo>
                  <a:pt x="6671704" y="276326"/>
                </a:lnTo>
                <a:lnTo>
                  <a:pt x="6671704" y="259575"/>
                </a:lnTo>
                <a:lnTo>
                  <a:pt x="6671704" y="251777"/>
                </a:lnTo>
                <a:lnTo>
                  <a:pt x="6671704" y="233934"/>
                </a:lnTo>
                <a:lnTo>
                  <a:pt x="6651701" y="233934"/>
                </a:lnTo>
                <a:lnTo>
                  <a:pt x="6651701" y="251777"/>
                </a:lnTo>
                <a:lnTo>
                  <a:pt x="6651701" y="259575"/>
                </a:lnTo>
                <a:lnTo>
                  <a:pt x="6651701" y="276326"/>
                </a:lnTo>
                <a:lnTo>
                  <a:pt x="6651701" y="284124"/>
                </a:lnTo>
                <a:lnTo>
                  <a:pt x="6642709" y="284124"/>
                </a:lnTo>
                <a:lnTo>
                  <a:pt x="6642709" y="276326"/>
                </a:lnTo>
                <a:lnTo>
                  <a:pt x="6651701" y="276326"/>
                </a:lnTo>
                <a:lnTo>
                  <a:pt x="6651701" y="259575"/>
                </a:lnTo>
                <a:lnTo>
                  <a:pt x="6642709" y="259575"/>
                </a:lnTo>
                <a:lnTo>
                  <a:pt x="6642709" y="251777"/>
                </a:lnTo>
                <a:lnTo>
                  <a:pt x="6651701" y="251777"/>
                </a:lnTo>
                <a:lnTo>
                  <a:pt x="6651701" y="233934"/>
                </a:lnTo>
                <a:lnTo>
                  <a:pt x="6642697" y="233934"/>
                </a:lnTo>
                <a:lnTo>
                  <a:pt x="6642697" y="225374"/>
                </a:lnTo>
                <a:lnTo>
                  <a:pt x="6671704" y="225374"/>
                </a:lnTo>
                <a:lnTo>
                  <a:pt x="6671704" y="203911"/>
                </a:lnTo>
                <a:lnTo>
                  <a:pt x="6642697" y="203911"/>
                </a:lnTo>
                <a:lnTo>
                  <a:pt x="6642697" y="197586"/>
                </a:lnTo>
                <a:lnTo>
                  <a:pt x="6642697" y="195656"/>
                </a:lnTo>
                <a:lnTo>
                  <a:pt x="6671704" y="192798"/>
                </a:lnTo>
                <a:lnTo>
                  <a:pt x="6671704" y="174053"/>
                </a:lnTo>
                <a:close/>
              </a:path>
              <a:path w="7200265" h="1872614">
                <a:moveTo>
                  <a:pt x="6733476" y="209334"/>
                </a:moveTo>
                <a:lnTo>
                  <a:pt x="6726288" y="203911"/>
                </a:lnTo>
                <a:lnTo>
                  <a:pt x="6703847" y="203911"/>
                </a:lnTo>
                <a:lnTo>
                  <a:pt x="6703847" y="175780"/>
                </a:lnTo>
                <a:lnTo>
                  <a:pt x="6683210" y="175780"/>
                </a:lnTo>
                <a:lnTo>
                  <a:pt x="6683210" y="203911"/>
                </a:lnTo>
                <a:lnTo>
                  <a:pt x="6674637" y="203911"/>
                </a:lnTo>
                <a:lnTo>
                  <a:pt x="6674637" y="225374"/>
                </a:lnTo>
                <a:lnTo>
                  <a:pt x="6683210" y="225374"/>
                </a:lnTo>
                <a:lnTo>
                  <a:pt x="6683210" y="298348"/>
                </a:lnTo>
                <a:lnTo>
                  <a:pt x="6682168" y="307708"/>
                </a:lnTo>
                <a:lnTo>
                  <a:pt x="6682067" y="308660"/>
                </a:lnTo>
                <a:lnTo>
                  <a:pt x="6681940" y="309753"/>
                </a:lnTo>
                <a:lnTo>
                  <a:pt x="6678879" y="318401"/>
                </a:lnTo>
                <a:lnTo>
                  <a:pt x="6675107" y="325043"/>
                </a:lnTo>
                <a:lnTo>
                  <a:pt x="6671704" y="330403"/>
                </a:lnTo>
                <a:lnTo>
                  <a:pt x="6671704" y="346633"/>
                </a:lnTo>
                <a:lnTo>
                  <a:pt x="6682346" y="352793"/>
                </a:lnTo>
                <a:lnTo>
                  <a:pt x="6685699" y="348957"/>
                </a:lnTo>
                <a:lnTo>
                  <a:pt x="6693090" y="338251"/>
                </a:lnTo>
                <a:lnTo>
                  <a:pt x="6700482" y="321932"/>
                </a:lnTo>
                <a:lnTo>
                  <a:pt x="6703822" y="301320"/>
                </a:lnTo>
                <a:lnTo>
                  <a:pt x="6703847" y="225374"/>
                </a:lnTo>
                <a:lnTo>
                  <a:pt x="6712420" y="225374"/>
                </a:lnTo>
                <a:lnTo>
                  <a:pt x="6712369" y="309753"/>
                </a:lnTo>
                <a:lnTo>
                  <a:pt x="6701409" y="337058"/>
                </a:lnTo>
                <a:lnTo>
                  <a:pt x="6718808" y="353098"/>
                </a:lnTo>
                <a:lnTo>
                  <a:pt x="6721094" y="349415"/>
                </a:lnTo>
                <a:lnTo>
                  <a:pt x="6726136" y="339585"/>
                </a:lnTo>
                <a:lnTo>
                  <a:pt x="6731178" y="325475"/>
                </a:lnTo>
                <a:lnTo>
                  <a:pt x="6733362" y="309753"/>
                </a:lnTo>
                <a:lnTo>
                  <a:pt x="6733476" y="209334"/>
                </a:lnTo>
                <a:close/>
              </a:path>
              <a:path w="7200265" h="1872614">
                <a:moveTo>
                  <a:pt x="6882943" y="190360"/>
                </a:moveTo>
                <a:lnTo>
                  <a:pt x="6827329" y="190360"/>
                </a:lnTo>
                <a:lnTo>
                  <a:pt x="6827329" y="175869"/>
                </a:lnTo>
                <a:lnTo>
                  <a:pt x="6805219" y="175869"/>
                </a:lnTo>
                <a:lnTo>
                  <a:pt x="6805219" y="190360"/>
                </a:lnTo>
                <a:lnTo>
                  <a:pt x="6751409" y="190360"/>
                </a:lnTo>
                <a:lnTo>
                  <a:pt x="6751409" y="212280"/>
                </a:lnTo>
                <a:lnTo>
                  <a:pt x="6805219" y="212280"/>
                </a:lnTo>
                <a:lnTo>
                  <a:pt x="6805219" y="223151"/>
                </a:lnTo>
                <a:lnTo>
                  <a:pt x="6805219" y="243446"/>
                </a:lnTo>
                <a:lnTo>
                  <a:pt x="6805219" y="251599"/>
                </a:lnTo>
                <a:lnTo>
                  <a:pt x="6805219" y="272249"/>
                </a:lnTo>
                <a:lnTo>
                  <a:pt x="6805219" y="280403"/>
                </a:lnTo>
                <a:lnTo>
                  <a:pt x="6774231" y="280403"/>
                </a:lnTo>
                <a:lnTo>
                  <a:pt x="6774231" y="272249"/>
                </a:lnTo>
                <a:lnTo>
                  <a:pt x="6805219" y="272249"/>
                </a:lnTo>
                <a:lnTo>
                  <a:pt x="6805219" y="251599"/>
                </a:lnTo>
                <a:lnTo>
                  <a:pt x="6774231" y="251599"/>
                </a:lnTo>
                <a:lnTo>
                  <a:pt x="6774231" y="243446"/>
                </a:lnTo>
                <a:lnTo>
                  <a:pt x="6805219" y="243446"/>
                </a:lnTo>
                <a:lnTo>
                  <a:pt x="6805219" y="223151"/>
                </a:lnTo>
                <a:lnTo>
                  <a:pt x="6751409" y="223151"/>
                </a:lnTo>
                <a:lnTo>
                  <a:pt x="6751409" y="302323"/>
                </a:lnTo>
                <a:lnTo>
                  <a:pt x="6805219" y="302323"/>
                </a:lnTo>
                <a:lnTo>
                  <a:pt x="6805219" y="312293"/>
                </a:lnTo>
                <a:lnTo>
                  <a:pt x="6751409" y="312293"/>
                </a:lnTo>
                <a:lnTo>
                  <a:pt x="6751409" y="334568"/>
                </a:lnTo>
                <a:lnTo>
                  <a:pt x="6805219" y="334568"/>
                </a:lnTo>
                <a:lnTo>
                  <a:pt x="6805219" y="352145"/>
                </a:lnTo>
                <a:lnTo>
                  <a:pt x="6827329" y="352145"/>
                </a:lnTo>
                <a:lnTo>
                  <a:pt x="6827329" y="334568"/>
                </a:lnTo>
                <a:lnTo>
                  <a:pt x="6882943" y="334568"/>
                </a:lnTo>
                <a:lnTo>
                  <a:pt x="6882943" y="312293"/>
                </a:lnTo>
                <a:lnTo>
                  <a:pt x="6827329" y="312293"/>
                </a:lnTo>
                <a:lnTo>
                  <a:pt x="6827329" y="302323"/>
                </a:lnTo>
                <a:lnTo>
                  <a:pt x="6882943" y="302323"/>
                </a:lnTo>
                <a:lnTo>
                  <a:pt x="6882943" y="280403"/>
                </a:lnTo>
                <a:lnTo>
                  <a:pt x="6882943" y="272249"/>
                </a:lnTo>
                <a:lnTo>
                  <a:pt x="6882943" y="251599"/>
                </a:lnTo>
                <a:lnTo>
                  <a:pt x="6882943" y="243446"/>
                </a:lnTo>
                <a:lnTo>
                  <a:pt x="6882943" y="227952"/>
                </a:lnTo>
                <a:lnTo>
                  <a:pt x="6875056" y="223151"/>
                </a:lnTo>
                <a:lnTo>
                  <a:pt x="6860210" y="223151"/>
                </a:lnTo>
                <a:lnTo>
                  <a:pt x="6860210" y="243446"/>
                </a:lnTo>
                <a:lnTo>
                  <a:pt x="6860210" y="251599"/>
                </a:lnTo>
                <a:lnTo>
                  <a:pt x="6860210" y="272249"/>
                </a:lnTo>
                <a:lnTo>
                  <a:pt x="6860210" y="280403"/>
                </a:lnTo>
                <a:lnTo>
                  <a:pt x="6827317" y="280403"/>
                </a:lnTo>
                <a:lnTo>
                  <a:pt x="6827317" y="272249"/>
                </a:lnTo>
                <a:lnTo>
                  <a:pt x="6860210" y="272249"/>
                </a:lnTo>
                <a:lnTo>
                  <a:pt x="6860210" y="251599"/>
                </a:lnTo>
                <a:lnTo>
                  <a:pt x="6827317" y="251599"/>
                </a:lnTo>
                <a:lnTo>
                  <a:pt x="6827317" y="243446"/>
                </a:lnTo>
                <a:lnTo>
                  <a:pt x="6860210" y="243446"/>
                </a:lnTo>
                <a:lnTo>
                  <a:pt x="6860210" y="223151"/>
                </a:lnTo>
                <a:lnTo>
                  <a:pt x="6827329" y="223151"/>
                </a:lnTo>
                <a:lnTo>
                  <a:pt x="6827329" y="212280"/>
                </a:lnTo>
                <a:lnTo>
                  <a:pt x="6882943" y="212280"/>
                </a:lnTo>
                <a:lnTo>
                  <a:pt x="6882943" y="190360"/>
                </a:lnTo>
                <a:close/>
              </a:path>
              <a:path w="7200265" h="1872614">
                <a:moveTo>
                  <a:pt x="6989788" y="306387"/>
                </a:moveTo>
                <a:lnTo>
                  <a:pt x="6969290" y="306387"/>
                </a:lnTo>
                <a:lnTo>
                  <a:pt x="6965239" y="321703"/>
                </a:lnTo>
                <a:lnTo>
                  <a:pt x="6964667" y="319519"/>
                </a:lnTo>
                <a:lnTo>
                  <a:pt x="6963892" y="316547"/>
                </a:lnTo>
                <a:lnTo>
                  <a:pt x="6957733" y="292912"/>
                </a:lnTo>
                <a:lnTo>
                  <a:pt x="6946354" y="292912"/>
                </a:lnTo>
                <a:lnTo>
                  <a:pt x="6946354" y="282282"/>
                </a:lnTo>
                <a:lnTo>
                  <a:pt x="6946354" y="280085"/>
                </a:lnTo>
                <a:lnTo>
                  <a:pt x="6951878" y="279514"/>
                </a:lnTo>
                <a:lnTo>
                  <a:pt x="6953275" y="284835"/>
                </a:lnTo>
                <a:lnTo>
                  <a:pt x="6973938" y="284835"/>
                </a:lnTo>
                <a:lnTo>
                  <a:pt x="6972541" y="279514"/>
                </a:lnTo>
                <a:lnTo>
                  <a:pt x="6967804" y="261302"/>
                </a:lnTo>
                <a:lnTo>
                  <a:pt x="6964159" y="247281"/>
                </a:lnTo>
                <a:lnTo>
                  <a:pt x="6943484" y="247281"/>
                </a:lnTo>
                <a:lnTo>
                  <a:pt x="6946620" y="259295"/>
                </a:lnTo>
                <a:lnTo>
                  <a:pt x="6927507" y="261302"/>
                </a:lnTo>
                <a:lnTo>
                  <a:pt x="6953796" y="222504"/>
                </a:lnTo>
                <a:lnTo>
                  <a:pt x="6963867" y="207657"/>
                </a:lnTo>
                <a:lnTo>
                  <a:pt x="6940499" y="207657"/>
                </a:lnTo>
                <a:lnTo>
                  <a:pt x="6930428" y="222504"/>
                </a:lnTo>
                <a:lnTo>
                  <a:pt x="6925640" y="216217"/>
                </a:lnTo>
                <a:lnTo>
                  <a:pt x="6952424" y="176707"/>
                </a:lnTo>
                <a:lnTo>
                  <a:pt x="6927888" y="176707"/>
                </a:lnTo>
                <a:lnTo>
                  <a:pt x="6901955" y="214960"/>
                </a:lnTo>
                <a:lnTo>
                  <a:pt x="6901142" y="216217"/>
                </a:lnTo>
                <a:lnTo>
                  <a:pt x="6918896" y="239522"/>
                </a:lnTo>
                <a:lnTo>
                  <a:pt x="6902348" y="263944"/>
                </a:lnTo>
                <a:lnTo>
                  <a:pt x="6902348" y="284708"/>
                </a:lnTo>
                <a:lnTo>
                  <a:pt x="6925488" y="282282"/>
                </a:lnTo>
                <a:lnTo>
                  <a:pt x="6925488" y="292912"/>
                </a:lnTo>
                <a:lnTo>
                  <a:pt x="6912292" y="292912"/>
                </a:lnTo>
                <a:lnTo>
                  <a:pt x="6900469" y="337362"/>
                </a:lnTo>
                <a:lnTo>
                  <a:pt x="6918122" y="345046"/>
                </a:lnTo>
                <a:lnTo>
                  <a:pt x="6925716" y="316547"/>
                </a:lnTo>
                <a:lnTo>
                  <a:pt x="6925716" y="351243"/>
                </a:lnTo>
                <a:lnTo>
                  <a:pt x="6946354" y="351243"/>
                </a:lnTo>
                <a:lnTo>
                  <a:pt x="6946354" y="319519"/>
                </a:lnTo>
                <a:lnTo>
                  <a:pt x="6950380" y="334975"/>
                </a:lnTo>
                <a:lnTo>
                  <a:pt x="6963778" y="327240"/>
                </a:lnTo>
                <a:lnTo>
                  <a:pt x="6957454" y="351243"/>
                </a:lnTo>
                <a:lnTo>
                  <a:pt x="6977939" y="351243"/>
                </a:lnTo>
                <a:lnTo>
                  <a:pt x="6984276" y="327240"/>
                </a:lnTo>
                <a:lnTo>
                  <a:pt x="6985736" y="321703"/>
                </a:lnTo>
                <a:lnTo>
                  <a:pt x="6989788" y="306387"/>
                </a:lnTo>
                <a:close/>
              </a:path>
              <a:path w="7200265" h="1872614">
                <a:moveTo>
                  <a:pt x="7004507" y="176707"/>
                </a:moveTo>
                <a:lnTo>
                  <a:pt x="6981164" y="176707"/>
                </a:lnTo>
                <a:lnTo>
                  <a:pt x="6961035" y="224167"/>
                </a:lnTo>
                <a:lnTo>
                  <a:pt x="6984378" y="224167"/>
                </a:lnTo>
                <a:lnTo>
                  <a:pt x="7004507" y="176707"/>
                </a:lnTo>
                <a:close/>
              </a:path>
              <a:path w="7200265" h="1872614">
                <a:moveTo>
                  <a:pt x="7047535" y="224167"/>
                </a:moveTo>
                <a:lnTo>
                  <a:pt x="7030021" y="176707"/>
                </a:lnTo>
                <a:lnTo>
                  <a:pt x="7006717" y="176707"/>
                </a:lnTo>
                <a:lnTo>
                  <a:pt x="7024230" y="224167"/>
                </a:lnTo>
                <a:lnTo>
                  <a:pt x="7047535" y="224167"/>
                </a:lnTo>
                <a:close/>
              </a:path>
              <a:path w="7200265" h="1872614">
                <a:moveTo>
                  <a:pt x="7048525" y="330949"/>
                </a:moveTo>
                <a:lnTo>
                  <a:pt x="7012127" y="330949"/>
                </a:lnTo>
                <a:lnTo>
                  <a:pt x="7012127" y="298881"/>
                </a:lnTo>
                <a:lnTo>
                  <a:pt x="6992734" y="298881"/>
                </a:lnTo>
                <a:lnTo>
                  <a:pt x="6992734" y="345630"/>
                </a:lnTo>
                <a:lnTo>
                  <a:pt x="6998703" y="351599"/>
                </a:lnTo>
                <a:lnTo>
                  <a:pt x="7048525" y="351599"/>
                </a:lnTo>
                <a:lnTo>
                  <a:pt x="7048525" y="330949"/>
                </a:lnTo>
                <a:close/>
              </a:path>
              <a:path w="7200265" h="1872614">
                <a:moveTo>
                  <a:pt x="7049414" y="273977"/>
                </a:moveTo>
                <a:lnTo>
                  <a:pt x="7047230" y="268058"/>
                </a:lnTo>
                <a:lnTo>
                  <a:pt x="7040702" y="250393"/>
                </a:lnTo>
                <a:lnTo>
                  <a:pt x="7034936" y="234746"/>
                </a:lnTo>
                <a:lnTo>
                  <a:pt x="7012902" y="234746"/>
                </a:lnTo>
                <a:lnTo>
                  <a:pt x="7017944" y="248412"/>
                </a:lnTo>
                <a:lnTo>
                  <a:pt x="6998983" y="250393"/>
                </a:lnTo>
                <a:lnTo>
                  <a:pt x="7014019" y="214960"/>
                </a:lnTo>
                <a:lnTo>
                  <a:pt x="6992772" y="214960"/>
                </a:lnTo>
                <a:lnTo>
                  <a:pt x="6974167" y="258800"/>
                </a:lnTo>
                <a:lnTo>
                  <a:pt x="6974294" y="273380"/>
                </a:lnTo>
                <a:lnTo>
                  <a:pt x="6985482" y="272211"/>
                </a:lnTo>
                <a:lnTo>
                  <a:pt x="6978917" y="288658"/>
                </a:lnTo>
                <a:lnTo>
                  <a:pt x="7022465" y="297713"/>
                </a:lnTo>
                <a:lnTo>
                  <a:pt x="7016077" y="297713"/>
                </a:lnTo>
                <a:lnTo>
                  <a:pt x="7026313" y="325450"/>
                </a:lnTo>
                <a:lnTo>
                  <a:pt x="7048347" y="325450"/>
                </a:lnTo>
                <a:lnTo>
                  <a:pt x="7038111" y="297713"/>
                </a:lnTo>
                <a:lnTo>
                  <a:pt x="7027519" y="297713"/>
                </a:lnTo>
                <a:lnTo>
                  <a:pt x="7034136" y="280670"/>
                </a:lnTo>
                <a:lnTo>
                  <a:pt x="6993458" y="272211"/>
                </a:lnTo>
                <a:lnTo>
                  <a:pt x="6990778" y="271653"/>
                </a:lnTo>
                <a:lnTo>
                  <a:pt x="7025183" y="268058"/>
                </a:lnTo>
                <a:lnTo>
                  <a:pt x="7027380" y="273977"/>
                </a:lnTo>
                <a:lnTo>
                  <a:pt x="7049414" y="273977"/>
                </a:lnTo>
                <a:close/>
              </a:path>
              <a:path w="7200265" h="1872614">
                <a:moveTo>
                  <a:pt x="7100417" y="223913"/>
                </a:moveTo>
                <a:lnTo>
                  <a:pt x="7089889" y="182638"/>
                </a:lnTo>
                <a:lnTo>
                  <a:pt x="7065658" y="182638"/>
                </a:lnTo>
                <a:lnTo>
                  <a:pt x="7076186" y="223913"/>
                </a:lnTo>
                <a:lnTo>
                  <a:pt x="7100417" y="223913"/>
                </a:lnTo>
                <a:close/>
              </a:path>
              <a:path w="7200265" h="1872614">
                <a:moveTo>
                  <a:pt x="7199998" y="184924"/>
                </a:moveTo>
                <a:lnTo>
                  <a:pt x="7164121" y="184924"/>
                </a:lnTo>
                <a:lnTo>
                  <a:pt x="7164121" y="176415"/>
                </a:lnTo>
                <a:lnTo>
                  <a:pt x="7143102" y="176415"/>
                </a:lnTo>
                <a:lnTo>
                  <a:pt x="7143102" y="184924"/>
                </a:lnTo>
                <a:lnTo>
                  <a:pt x="7108317" y="184924"/>
                </a:lnTo>
                <a:lnTo>
                  <a:pt x="7108317" y="205574"/>
                </a:lnTo>
                <a:lnTo>
                  <a:pt x="7143102" y="205574"/>
                </a:lnTo>
                <a:lnTo>
                  <a:pt x="7143102" y="214998"/>
                </a:lnTo>
                <a:lnTo>
                  <a:pt x="7143102" y="233972"/>
                </a:lnTo>
                <a:lnTo>
                  <a:pt x="7143102" y="241820"/>
                </a:lnTo>
                <a:lnTo>
                  <a:pt x="7143102" y="261442"/>
                </a:lnTo>
                <a:lnTo>
                  <a:pt x="7143102" y="269290"/>
                </a:lnTo>
                <a:lnTo>
                  <a:pt x="7129907" y="269290"/>
                </a:lnTo>
                <a:lnTo>
                  <a:pt x="7129907" y="261442"/>
                </a:lnTo>
                <a:lnTo>
                  <a:pt x="7143102" y="261442"/>
                </a:lnTo>
                <a:lnTo>
                  <a:pt x="7143102" y="241820"/>
                </a:lnTo>
                <a:lnTo>
                  <a:pt x="7129907" y="241820"/>
                </a:lnTo>
                <a:lnTo>
                  <a:pt x="7129907" y="233972"/>
                </a:lnTo>
                <a:lnTo>
                  <a:pt x="7143102" y="233972"/>
                </a:lnTo>
                <a:lnTo>
                  <a:pt x="7143102" y="214998"/>
                </a:lnTo>
                <a:lnTo>
                  <a:pt x="7108317" y="214998"/>
                </a:lnTo>
                <a:lnTo>
                  <a:pt x="7108317" y="289458"/>
                </a:lnTo>
                <a:lnTo>
                  <a:pt x="7143102" y="289458"/>
                </a:lnTo>
                <a:lnTo>
                  <a:pt x="7143102" y="298335"/>
                </a:lnTo>
                <a:lnTo>
                  <a:pt x="7108317" y="298335"/>
                </a:lnTo>
                <a:lnTo>
                  <a:pt x="7108317" y="319532"/>
                </a:lnTo>
                <a:lnTo>
                  <a:pt x="7143102" y="319532"/>
                </a:lnTo>
                <a:lnTo>
                  <a:pt x="7143102" y="329501"/>
                </a:lnTo>
                <a:lnTo>
                  <a:pt x="7103796" y="321716"/>
                </a:lnTo>
                <a:lnTo>
                  <a:pt x="7100811" y="319176"/>
                </a:lnTo>
                <a:lnTo>
                  <a:pt x="7100811" y="246710"/>
                </a:lnTo>
                <a:lnTo>
                  <a:pt x="7063765" y="246710"/>
                </a:lnTo>
                <a:lnTo>
                  <a:pt x="7063765" y="269290"/>
                </a:lnTo>
                <a:lnTo>
                  <a:pt x="7080059" y="269290"/>
                </a:lnTo>
                <a:lnTo>
                  <a:pt x="7080059" y="319354"/>
                </a:lnTo>
                <a:lnTo>
                  <a:pt x="7060857" y="334035"/>
                </a:lnTo>
                <a:lnTo>
                  <a:pt x="7082231" y="352869"/>
                </a:lnTo>
                <a:lnTo>
                  <a:pt x="7093471" y="331673"/>
                </a:lnTo>
                <a:lnTo>
                  <a:pt x="7107428" y="342887"/>
                </a:lnTo>
                <a:lnTo>
                  <a:pt x="7116851" y="348653"/>
                </a:lnTo>
                <a:lnTo>
                  <a:pt x="7126046" y="350774"/>
                </a:lnTo>
                <a:lnTo>
                  <a:pt x="7139305" y="351066"/>
                </a:lnTo>
                <a:lnTo>
                  <a:pt x="7199998" y="351066"/>
                </a:lnTo>
                <a:lnTo>
                  <a:pt x="7199998" y="331673"/>
                </a:lnTo>
                <a:lnTo>
                  <a:pt x="7199998" y="329501"/>
                </a:lnTo>
                <a:lnTo>
                  <a:pt x="7164121" y="329501"/>
                </a:lnTo>
                <a:lnTo>
                  <a:pt x="7164121" y="319532"/>
                </a:lnTo>
                <a:lnTo>
                  <a:pt x="7199998" y="319532"/>
                </a:lnTo>
                <a:lnTo>
                  <a:pt x="7199998" y="298335"/>
                </a:lnTo>
                <a:lnTo>
                  <a:pt x="7164121" y="298335"/>
                </a:lnTo>
                <a:lnTo>
                  <a:pt x="7164121" y="289458"/>
                </a:lnTo>
                <a:lnTo>
                  <a:pt x="7199998" y="289458"/>
                </a:lnTo>
                <a:lnTo>
                  <a:pt x="7199998" y="269290"/>
                </a:lnTo>
                <a:lnTo>
                  <a:pt x="7199998" y="261442"/>
                </a:lnTo>
                <a:lnTo>
                  <a:pt x="7199998" y="241820"/>
                </a:lnTo>
                <a:lnTo>
                  <a:pt x="7199998" y="233972"/>
                </a:lnTo>
                <a:lnTo>
                  <a:pt x="7199998" y="219532"/>
                </a:lnTo>
                <a:lnTo>
                  <a:pt x="7192023" y="214998"/>
                </a:lnTo>
                <a:lnTo>
                  <a:pt x="7178408" y="214998"/>
                </a:lnTo>
                <a:lnTo>
                  <a:pt x="7178408" y="233972"/>
                </a:lnTo>
                <a:lnTo>
                  <a:pt x="7178408" y="241820"/>
                </a:lnTo>
                <a:lnTo>
                  <a:pt x="7178408" y="261442"/>
                </a:lnTo>
                <a:lnTo>
                  <a:pt x="7178408" y="269290"/>
                </a:lnTo>
                <a:lnTo>
                  <a:pt x="7164121" y="269290"/>
                </a:lnTo>
                <a:lnTo>
                  <a:pt x="7164121" y="261442"/>
                </a:lnTo>
                <a:lnTo>
                  <a:pt x="7178408" y="261442"/>
                </a:lnTo>
                <a:lnTo>
                  <a:pt x="7178408" y="241820"/>
                </a:lnTo>
                <a:lnTo>
                  <a:pt x="7164121" y="241820"/>
                </a:lnTo>
                <a:lnTo>
                  <a:pt x="7164121" y="233972"/>
                </a:lnTo>
                <a:lnTo>
                  <a:pt x="7178408" y="233972"/>
                </a:lnTo>
                <a:lnTo>
                  <a:pt x="7178408" y="214998"/>
                </a:lnTo>
                <a:lnTo>
                  <a:pt x="7164121" y="214998"/>
                </a:lnTo>
                <a:lnTo>
                  <a:pt x="7164121" y="205574"/>
                </a:lnTo>
                <a:lnTo>
                  <a:pt x="7199998" y="205574"/>
                </a:lnTo>
                <a:lnTo>
                  <a:pt x="7199998" y="184924"/>
                </a:lnTo>
                <a:close/>
              </a:path>
            </a:pathLst>
          </a:custGeom>
          <a:solidFill>
            <a:srgbClr val="2384C6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3" name="bg object 2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1577" y="155123"/>
            <a:ext cx="864463" cy="73029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719995"/>
            <a:ext cx="7560309" cy="972185"/>
          </a:xfrm>
          <a:custGeom>
            <a:avLst/>
            <a:gdLst/>
            <a:ahLst/>
            <a:cxnLst/>
            <a:rect l="l" t="t" r="r" b="b"/>
            <a:pathLst>
              <a:path w="7560309" h="972184">
                <a:moveTo>
                  <a:pt x="7559992" y="0"/>
                </a:moveTo>
                <a:lnTo>
                  <a:pt x="0" y="0"/>
                </a:lnTo>
                <a:lnTo>
                  <a:pt x="0" y="972007"/>
                </a:lnTo>
                <a:lnTo>
                  <a:pt x="7559992" y="972007"/>
                </a:lnTo>
                <a:lnTo>
                  <a:pt x="7559992" y="0"/>
                </a:lnTo>
                <a:close/>
              </a:path>
            </a:pathLst>
          </a:custGeom>
          <a:solidFill>
            <a:srgbClr val="F04E3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4695" y="650427"/>
            <a:ext cx="2085339" cy="690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png"/><Relationship Id="rId12" Type="http://schemas.openxmlformats.org/officeDocument/2006/relationships/image" Target="../media/image13.png"/><Relationship Id="rId13" Type="http://schemas.openxmlformats.org/officeDocument/2006/relationships/image" Target="../media/image14.png"/><Relationship Id="rId14" Type="http://schemas.openxmlformats.org/officeDocument/2006/relationships/image" Target="../media/image15.png"/><Relationship Id="rId15" Type="http://schemas.openxmlformats.org/officeDocument/2006/relationships/image" Target="../media/image16.png"/><Relationship Id="rId16" Type="http://schemas.openxmlformats.org/officeDocument/2006/relationships/image" Target="../media/image17.png"/><Relationship Id="rId17" Type="http://schemas.openxmlformats.org/officeDocument/2006/relationships/image" Target="../media/image18.png"/><Relationship Id="rId18" Type="http://schemas.openxmlformats.org/officeDocument/2006/relationships/image" Target="../media/image19.png"/><Relationship Id="rId19" Type="http://schemas.openxmlformats.org/officeDocument/2006/relationships/image" Target="../media/image20.png"/><Relationship Id="rId20" Type="http://schemas.openxmlformats.org/officeDocument/2006/relationships/image" Target="../media/image21.png"/><Relationship Id="rId21" Type="http://schemas.openxmlformats.org/officeDocument/2006/relationships/image" Target="../media/image22.png"/><Relationship Id="rId22" Type="http://schemas.openxmlformats.org/officeDocument/2006/relationships/image" Target="../media/image23.png"/><Relationship Id="rId23" Type="http://schemas.openxmlformats.org/officeDocument/2006/relationships/image" Target="../media/image24.png"/><Relationship Id="rId24" Type="http://schemas.openxmlformats.org/officeDocument/2006/relationships/image" Target="../media/image25.png"/><Relationship Id="rId25" Type="http://schemas.openxmlformats.org/officeDocument/2006/relationships/image" Target="../media/image26.png"/><Relationship Id="rId26" Type="http://schemas.openxmlformats.org/officeDocument/2006/relationships/image" Target="../media/image27.png"/><Relationship Id="rId27" Type="http://schemas.openxmlformats.org/officeDocument/2006/relationships/image" Target="../media/image28.png"/><Relationship Id="rId28" Type="http://schemas.openxmlformats.org/officeDocument/2006/relationships/image" Target="../media/image29.png"/><Relationship Id="rId29" Type="http://schemas.openxmlformats.org/officeDocument/2006/relationships/image" Target="../media/image30.png"/><Relationship Id="rId30" Type="http://schemas.openxmlformats.org/officeDocument/2006/relationships/image" Target="../media/image31.png"/><Relationship Id="rId31" Type="http://schemas.openxmlformats.org/officeDocument/2006/relationships/image" Target="../media/image32.png"/><Relationship Id="rId32" Type="http://schemas.openxmlformats.org/officeDocument/2006/relationships/image" Target="../media/image33.png"/><Relationship Id="rId33" Type="http://schemas.openxmlformats.org/officeDocument/2006/relationships/image" Target="../media/image34.png"/><Relationship Id="rId34" Type="http://schemas.openxmlformats.org/officeDocument/2006/relationships/image" Target="../media/image35.png"/><Relationship Id="rId35" Type="http://schemas.openxmlformats.org/officeDocument/2006/relationships/image" Target="../media/image36.png"/><Relationship Id="rId36" Type="http://schemas.openxmlformats.org/officeDocument/2006/relationships/image" Target="../media/image37.png"/><Relationship Id="rId37" Type="http://schemas.openxmlformats.org/officeDocument/2006/relationships/image" Target="../media/image38.png"/><Relationship Id="rId38" Type="http://schemas.openxmlformats.org/officeDocument/2006/relationships/image" Target="../media/image39.png"/><Relationship Id="rId39" Type="http://schemas.openxmlformats.org/officeDocument/2006/relationships/image" Target="../media/image40.png"/><Relationship Id="rId40" Type="http://schemas.openxmlformats.org/officeDocument/2006/relationships/image" Target="../media/image41.png"/><Relationship Id="rId41" Type="http://schemas.openxmlformats.org/officeDocument/2006/relationships/image" Target="../media/image42.png"/><Relationship Id="rId42" Type="http://schemas.openxmlformats.org/officeDocument/2006/relationships/image" Target="../media/image43.png"/><Relationship Id="rId43" Type="http://schemas.openxmlformats.org/officeDocument/2006/relationships/image" Target="../media/image44.png"/><Relationship Id="rId44" Type="http://schemas.openxmlformats.org/officeDocument/2006/relationships/image" Target="../media/image45.png"/><Relationship Id="rId45" Type="http://schemas.openxmlformats.org/officeDocument/2006/relationships/image" Target="../media/image46.png"/><Relationship Id="rId46" Type="http://schemas.openxmlformats.org/officeDocument/2006/relationships/image" Target="../media/image47.png"/><Relationship Id="rId47" Type="http://schemas.openxmlformats.org/officeDocument/2006/relationships/image" Target="../media/image48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9.png"/><Relationship Id="rId3" Type="http://schemas.openxmlformats.org/officeDocument/2006/relationships/image" Target="../media/image50.jpg"/><Relationship Id="rId4" Type="http://schemas.openxmlformats.org/officeDocument/2006/relationships/image" Target="../media/image51.jpg"/><Relationship Id="rId5" Type="http://schemas.openxmlformats.org/officeDocument/2006/relationships/image" Target="../media/image52.png"/><Relationship Id="rId6" Type="http://schemas.openxmlformats.org/officeDocument/2006/relationships/image" Target="../media/image53.png"/><Relationship Id="rId7" Type="http://schemas.openxmlformats.org/officeDocument/2006/relationships/image" Target="../media/image54.png"/><Relationship Id="rId8" Type="http://schemas.openxmlformats.org/officeDocument/2006/relationships/image" Target="../media/image55.png"/><Relationship Id="rId9" Type="http://schemas.openxmlformats.org/officeDocument/2006/relationships/image" Target="../media/image56.png"/><Relationship Id="rId10" Type="http://schemas.openxmlformats.org/officeDocument/2006/relationships/image" Target="../media/image57.png"/><Relationship Id="rId11" Type="http://schemas.openxmlformats.org/officeDocument/2006/relationships/image" Target="../media/image58.png"/><Relationship Id="rId12" Type="http://schemas.openxmlformats.org/officeDocument/2006/relationships/image" Target="../media/image59.png"/><Relationship Id="rId13" Type="http://schemas.openxmlformats.org/officeDocument/2006/relationships/image" Target="../media/image60.png"/><Relationship Id="rId14" Type="http://schemas.openxmlformats.org/officeDocument/2006/relationships/image" Target="../media/image61.png"/><Relationship Id="rId15" Type="http://schemas.openxmlformats.org/officeDocument/2006/relationships/image" Target="../media/image62.png"/><Relationship Id="rId16" Type="http://schemas.openxmlformats.org/officeDocument/2006/relationships/image" Target="../media/image63.png"/><Relationship Id="rId17" Type="http://schemas.openxmlformats.org/officeDocument/2006/relationships/image" Target="../media/image64.png"/><Relationship Id="rId18" Type="http://schemas.openxmlformats.org/officeDocument/2006/relationships/image" Target="../media/image65.png"/><Relationship Id="rId19" Type="http://schemas.openxmlformats.org/officeDocument/2006/relationships/image" Target="../media/image66.png"/><Relationship Id="rId20" Type="http://schemas.openxmlformats.org/officeDocument/2006/relationships/image" Target="../media/image67.png"/><Relationship Id="rId21" Type="http://schemas.openxmlformats.org/officeDocument/2006/relationships/image" Target="../media/image68.png"/><Relationship Id="rId22" Type="http://schemas.openxmlformats.org/officeDocument/2006/relationships/image" Target="../media/image69.png"/><Relationship Id="rId23" Type="http://schemas.openxmlformats.org/officeDocument/2006/relationships/image" Target="../media/image70.png"/><Relationship Id="rId24" Type="http://schemas.openxmlformats.org/officeDocument/2006/relationships/image" Target="../media/image71.png"/><Relationship Id="rId25" Type="http://schemas.openxmlformats.org/officeDocument/2006/relationships/image" Target="../media/image72.png"/><Relationship Id="rId26" Type="http://schemas.openxmlformats.org/officeDocument/2006/relationships/image" Target="../media/image73.png"/><Relationship Id="rId27" Type="http://schemas.openxmlformats.org/officeDocument/2006/relationships/image" Target="../media/image74.png"/><Relationship Id="rId28" Type="http://schemas.openxmlformats.org/officeDocument/2006/relationships/image" Target="../media/image75.png"/><Relationship Id="rId29" Type="http://schemas.openxmlformats.org/officeDocument/2006/relationships/image" Target="../media/image76.png"/><Relationship Id="rId30" Type="http://schemas.openxmlformats.org/officeDocument/2006/relationships/image" Target="../media/image77.png"/><Relationship Id="rId31" Type="http://schemas.openxmlformats.org/officeDocument/2006/relationships/image" Target="../media/image78.png"/><Relationship Id="rId32" Type="http://schemas.openxmlformats.org/officeDocument/2006/relationships/image" Target="../media/image79.png"/><Relationship Id="rId33" Type="http://schemas.openxmlformats.org/officeDocument/2006/relationships/image" Target="../media/image80.png"/><Relationship Id="rId34" Type="http://schemas.openxmlformats.org/officeDocument/2006/relationships/image" Target="../media/image81.png"/><Relationship Id="rId35" Type="http://schemas.openxmlformats.org/officeDocument/2006/relationships/image" Target="../media/image82.png"/><Relationship Id="rId36" Type="http://schemas.openxmlformats.org/officeDocument/2006/relationships/image" Target="../media/image83.png"/><Relationship Id="rId37" Type="http://schemas.openxmlformats.org/officeDocument/2006/relationships/image" Target="../media/image84.png"/><Relationship Id="rId38" Type="http://schemas.openxmlformats.org/officeDocument/2006/relationships/image" Target="../media/image85.png"/><Relationship Id="rId39" Type="http://schemas.openxmlformats.org/officeDocument/2006/relationships/image" Target="../media/image86.png"/><Relationship Id="rId40" Type="http://schemas.openxmlformats.org/officeDocument/2006/relationships/image" Target="../media/image87.png"/><Relationship Id="rId41" Type="http://schemas.openxmlformats.org/officeDocument/2006/relationships/image" Target="../media/image88.png"/><Relationship Id="rId42" Type="http://schemas.openxmlformats.org/officeDocument/2006/relationships/image" Target="../media/image89.png"/><Relationship Id="rId43" Type="http://schemas.openxmlformats.org/officeDocument/2006/relationships/image" Target="../media/image90.png"/><Relationship Id="rId44" Type="http://schemas.openxmlformats.org/officeDocument/2006/relationships/image" Target="../media/image91.png"/><Relationship Id="rId45" Type="http://schemas.openxmlformats.org/officeDocument/2006/relationships/image" Target="../media/image92.png"/><Relationship Id="rId46" Type="http://schemas.openxmlformats.org/officeDocument/2006/relationships/image" Target="../media/image93.png"/><Relationship Id="rId47" Type="http://schemas.openxmlformats.org/officeDocument/2006/relationships/image" Target="../media/image94.png"/><Relationship Id="rId48" Type="http://schemas.openxmlformats.org/officeDocument/2006/relationships/image" Target="../media/image95.png"/><Relationship Id="rId49" Type="http://schemas.openxmlformats.org/officeDocument/2006/relationships/image" Target="../media/image9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40371" y="178828"/>
            <a:ext cx="1276350" cy="6305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950" spc="-24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ここ</a:t>
            </a:r>
            <a:r>
              <a:rPr dirty="0" sz="2350" spc="-5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が</a:t>
            </a:r>
            <a:endParaRPr sz="2350">
              <a:latin typeface="ヒラギノ明朝 ProN W6"/>
              <a:cs typeface="ヒラギノ明朝 ProN W6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4695" y="650427"/>
            <a:ext cx="2085339" cy="69088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pc="-450"/>
              <a:t>ポイント </a:t>
            </a:r>
            <a:r>
              <a:rPr dirty="0" baseline="-2554" sz="6525" spc="-120">
                <a:latin typeface="Arial"/>
                <a:cs typeface="Arial"/>
              </a:rPr>
              <a:t>!</a:t>
            </a:r>
            <a:endParaRPr baseline="-2554" sz="6525">
              <a:latin typeface="Arial"/>
              <a:cs typeface="Arial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87278" y="201881"/>
            <a:ext cx="193845" cy="179994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959302" y="1374025"/>
            <a:ext cx="889635" cy="19875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100" spc="-1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総合生活改善</a:t>
            </a:r>
            <a:endParaRPr sz="1100">
              <a:latin typeface="ヒラギノ明朝 ProN W6"/>
              <a:cs typeface="ヒラギノ明朝 ProN W6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645957" y="1554026"/>
            <a:ext cx="1515110" cy="19875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100" spc="-8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政策・制度への取り組み</a:t>
            </a:r>
            <a:endParaRPr sz="1100">
              <a:latin typeface="ヒラギノ明朝 ProN W6"/>
              <a:cs typeface="ヒラギノ明朝 ProN W6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353648" y="1272895"/>
            <a:ext cx="2202815" cy="252095"/>
            <a:chOff x="353648" y="1272895"/>
            <a:chExt cx="2202815" cy="252095"/>
          </a:xfrm>
        </p:grpSpPr>
        <p:sp>
          <p:nvSpPr>
            <p:cNvPr id="8" name="object 8" descr=""/>
            <p:cNvSpPr/>
            <p:nvPr/>
          </p:nvSpPr>
          <p:spPr>
            <a:xfrm>
              <a:off x="359998" y="1324800"/>
              <a:ext cx="2016125" cy="0"/>
            </a:xfrm>
            <a:custGeom>
              <a:avLst/>
              <a:gdLst/>
              <a:ahLst/>
              <a:cxnLst/>
              <a:rect l="l" t="t" r="r" b="b"/>
              <a:pathLst>
                <a:path w="2016125" h="0">
                  <a:moveTo>
                    <a:pt x="0" y="0"/>
                  </a:moveTo>
                  <a:lnTo>
                    <a:pt x="2015998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051997" y="1272895"/>
              <a:ext cx="504190" cy="252095"/>
            </a:xfrm>
            <a:custGeom>
              <a:avLst/>
              <a:gdLst/>
              <a:ahLst/>
              <a:cxnLst/>
              <a:rect l="l" t="t" r="r" b="b"/>
              <a:pathLst>
                <a:path w="504189" h="252094">
                  <a:moveTo>
                    <a:pt x="251993" y="0"/>
                  </a:moveTo>
                  <a:lnTo>
                    <a:pt x="194215" y="3327"/>
                  </a:lnTo>
                  <a:lnTo>
                    <a:pt x="141175" y="12806"/>
                  </a:lnTo>
                  <a:lnTo>
                    <a:pt x="94386" y="27680"/>
                  </a:lnTo>
                  <a:lnTo>
                    <a:pt x="55361" y="47193"/>
                  </a:lnTo>
                  <a:lnTo>
                    <a:pt x="6655" y="97107"/>
                  </a:lnTo>
                  <a:lnTo>
                    <a:pt x="0" y="125996"/>
                  </a:lnTo>
                  <a:lnTo>
                    <a:pt x="6655" y="154885"/>
                  </a:lnTo>
                  <a:lnTo>
                    <a:pt x="55361" y="204800"/>
                  </a:lnTo>
                  <a:lnTo>
                    <a:pt x="94386" y="224312"/>
                  </a:lnTo>
                  <a:lnTo>
                    <a:pt x="141175" y="239186"/>
                  </a:lnTo>
                  <a:lnTo>
                    <a:pt x="194215" y="248665"/>
                  </a:lnTo>
                  <a:lnTo>
                    <a:pt x="251993" y="251993"/>
                  </a:lnTo>
                  <a:lnTo>
                    <a:pt x="309776" y="248665"/>
                  </a:lnTo>
                  <a:lnTo>
                    <a:pt x="362819" y="239186"/>
                  </a:lnTo>
                  <a:lnTo>
                    <a:pt x="409610" y="224312"/>
                  </a:lnTo>
                  <a:lnTo>
                    <a:pt x="448636" y="204800"/>
                  </a:lnTo>
                  <a:lnTo>
                    <a:pt x="497343" y="154885"/>
                  </a:lnTo>
                  <a:lnTo>
                    <a:pt x="503999" y="125996"/>
                  </a:lnTo>
                  <a:lnTo>
                    <a:pt x="497343" y="97107"/>
                  </a:lnTo>
                  <a:lnTo>
                    <a:pt x="448636" y="47193"/>
                  </a:lnTo>
                  <a:lnTo>
                    <a:pt x="409610" y="27680"/>
                  </a:lnTo>
                  <a:lnTo>
                    <a:pt x="362819" y="12806"/>
                  </a:lnTo>
                  <a:lnTo>
                    <a:pt x="309776" y="3327"/>
                  </a:lnTo>
                  <a:lnTo>
                    <a:pt x="251993" y="0"/>
                  </a:lnTo>
                  <a:close/>
                </a:path>
              </a:pathLst>
            </a:custGeom>
            <a:solidFill>
              <a:srgbClr val="F04E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2103586" y="1301461"/>
            <a:ext cx="401320" cy="1803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000" b="1">
                <a:solidFill>
                  <a:srgbClr val="FFFFFF"/>
                </a:solidFill>
                <a:latin typeface="Arial"/>
                <a:cs typeface="Arial"/>
              </a:rPr>
              <a:t>2025</a:t>
            </a:r>
            <a:r>
              <a:rPr dirty="0" baseline="4273" sz="975" spc="-7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年</a:t>
            </a:r>
            <a:endParaRPr baseline="4273" sz="975">
              <a:latin typeface="ヒラギノ明朝 ProN W6"/>
              <a:cs typeface="ヒラギノ明朝 ProN W6"/>
            </a:endParaRPr>
          </a:p>
        </p:txBody>
      </p:sp>
      <p:pic>
        <p:nvPicPr>
          <p:cNvPr id="11" name="object 11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65993" y="9936010"/>
            <a:ext cx="503999" cy="503999"/>
          </a:xfrm>
          <a:prstGeom prst="rect">
            <a:avLst/>
          </a:prstGeom>
        </p:spPr>
      </p:pic>
      <p:grpSp>
        <p:nvGrpSpPr>
          <p:cNvPr id="12" name="object 12" descr=""/>
          <p:cNvGrpSpPr/>
          <p:nvPr/>
        </p:nvGrpSpPr>
        <p:grpSpPr>
          <a:xfrm>
            <a:off x="5435993" y="9936010"/>
            <a:ext cx="1764030" cy="558165"/>
            <a:chOff x="5435993" y="9936010"/>
            <a:chExt cx="1764030" cy="558165"/>
          </a:xfrm>
        </p:grpSpPr>
        <p:pic>
          <p:nvPicPr>
            <p:cNvPr id="13" name="object 13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35993" y="9936010"/>
              <a:ext cx="504012" cy="503999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695994" y="9989999"/>
              <a:ext cx="503991" cy="503997"/>
            </a:xfrm>
            <a:prstGeom prst="rect">
              <a:avLst/>
            </a:prstGeom>
          </p:spPr>
        </p:pic>
      </p:grpSp>
      <p:sp>
        <p:nvSpPr>
          <p:cNvPr id="15" name="object 15" descr=""/>
          <p:cNvSpPr/>
          <p:nvPr/>
        </p:nvSpPr>
        <p:spPr>
          <a:xfrm>
            <a:off x="359994" y="2538005"/>
            <a:ext cx="3276600" cy="432434"/>
          </a:xfrm>
          <a:custGeom>
            <a:avLst/>
            <a:gdLst/>
            <a:ahLst/>
            <a:cxnLst/>
            <a:rect l="l" t="t" r="r" b="b"/>
            <a:pathLst>
              <a:path w="3276600" h="432435">
                <a:moveTo>
                  <a:pt x="3276003" y="104863"/>
                </a:moveTo>
                <a:lnTo>
                  <a:pt x="3273399" y="92100"/>
                </a:lnTo>
                <a:lnTo>
                  <a:pt x="3266351" y="81661"/>
                </a:lnTo>
                <a:lnTo>
                  <a:pt x="3255899" y="74587"/>
                </a:lnTo>
                <a:lnTo>
                  <a:pt x="3243135" y="71996"/>
                </a:lnTo>
                <a:lnTo>
                  <a:pt x="3143173" y="71996"/>
                </a:lnTo>
                <a:lnTo>
                  <a:pt x="3113151" y="50800"/>
                </a:lnTo>
                <a:lnTo>
                  <a:pt x="3070441" y="29489"/>
                </a:lnTo>
                <a:lnTo>
                  <a:pt x="3022777" y="13512"/>
                </a:lnTo>
                <a:lnTo>
                  <a:pt x="2971000" y="3479"/>
                </a:lnTo>
                <a:lnTo>
                  <a:pt x="2916009" y="0"/>
                </a:lnTo>
                <a:lnTo>
                  <a:pt x="2860992" y="3479"/>
                </a:lnTo>
                <a:lnTo>
                  <a:pt x="2809227" y="13512"/>
                </a:lnTo>
                <a:lnTo>
                  <a:pt x="2761551" y="29489"/>
                </a:lnTo>
                <a:lnTo>
                  <a:pt x="2718854" y="50800"/>
                </a:lnTo>
                <a:lnTo>
                  <a:pt x="2688806" y="71996"/>
                </a:lnTo>
                <a:lnTo>
                  <a:pt x="32867" y="71996"/>
                </a:lnTo>
                <a:lnTo>
                  <a:pt x="20104" y="74587"/>
                </a:lnTo>
                <a:lnTo>
                  <a:pt x="9652" y="81661"/>
                </a:lnTo>
                <a:lnTo>
                  <a:pt x="2590" y="92100"/>
                </a:lnTo>
                <a:lnTo>
                  <a:pt x="0" y="104863"/>
                </a:lnTo>
                <a:lnTo>
                  <a:pt x="0" y="399135"/>
                </a:lnTo>
                <a:lnTo>
                  <a:pt x="2590" y="411899"/>
                </a:lnTo>
                <a:lnTo>
                  <a:pt x="9652" y="422351"/>
                </a:lnTo>
                <a:lnTo>
                  <a:pt x="20104" y="429412"/>
                </a:lnTo>
                <a:lnTo>
                  <a:pt x="32867" y="432003"/>
                </a:lnTo>
                <a:lnTo>
                  <a:pt x="2916009" y="432003"/>
                </a:lnTo>
                <a:lnTo>
                  <a:pt x="3243135" y="432003"/>
                </a:lnTo>
                <a:lnTo>
                  <a:pt x="3255899" y="429412"/>
                </a:lnTo>
                <a:lnTo>
                  <a:pt x="3266351" y="422351"/>
                </a:lnTo>
                <a:lnTo>
                  <a:pt x="3273399" y="411899"/>
                </a:lnTo>
                <a:lnTo>
                  <a:pt x="3276003" y="399135"/>
                </a:lnTo>
                <a:lnTo>
                  <a:pt x="3276003" y="104863"/>
                </a:lnTo>
                <a:close/>
              </a:path>
            </a:pathLst>
          </a:custGeom>
          <a:solidFill>
            <a:srgbClr val="F04E3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6" name="object 16" descr=""/>
          <p:cNvGrpSpPr/>
          <p:nvPr/>
        </p:nvGrpSpPr>
        <p:grpSpPr>
          <a:xfrm>
            <a:off x="3923995" y="2537999"/>
            <a:ext cx="3276600" cy="1029335"/>
            <a:chOff x="3923995" y="2537999"/>
            <a:chExt cx="3276600" cy="1029335"/>
          </a:xfrm>
        </p:grpSpPr>
        <p:sp>
          <p:nvSpPr>
            <p:cNvPr id="17" name="object 17" descr=""/>
            <p:cNvSpPr/>
            <p:nvPr/>
          </p:nvSpPr>
          <p:spPr>
            <a:xfrm>
              <a:off x="3923995" y="2538005"/>
              <a:ext cx="3276600" cy="432434"/>
            </a:xfrm>
            <a:custGeom>
              <a:avLst/>
              <a:gdLst/>
              <a:ahLst/>
              <a:cxnLst/>
              <a:rect l="l" t="t" r="r" b="b"/>
              <a:pathLst>
                <a:path w="3276600" h="432435">
                  <a:moveTo>
                    <a:pt x="3276003" y="104863"/>
                  </a:moveTo>
                  <a:lnTo>
                    <a:pt x="3273399" y="92100"/>
                  </a:lnTo>
                  <a:lnTo>
                    <a:pt x="3266351" y="81661"/>
                  </a:lnTo>
                  <a:lnTo>
                    <a:pt x="3255899" y="74587"/>
                  </a:lnTo>
                  <a:lnTo>
                    <a:pt x="3243135" y="71996"/>
                  </a:lnTo>
                  <a:lnTo>
                    <a:pt x="3143173" y="71996"/>
                  </a:lnTo>
                  <a:lnTo>
                    <a:pt x="3113151" y="50800"/>
                  </a:lnTo>
                  <a:lnTo>
                    <a:pt x="3070441" y="29489"/>
                  </a:lnTo>
                  <a:lnTo>
                    <a:pt x="3022777" y="13512"/>
                  </a:lnTo>
                  <a:lnTo>
                    <a:pt x="2971000" y="3479"/>
                  </a:lnTo>
                  <a:lnTo>
                    <a:pt x="2915996" y="0"/>
                  </a:lnTo>
                  <a:lnTo>
                    <a:pt x="2860992" y="3479"/>
                  </a:lnTo>
                  <a:lnTo>
                    <a:pt x="2809227" y="13512"/>
                  </a:lnTo>
                  <a:lnTo>
                    <a:pt x="2761551" y="29489"/>
                  </a:lnTo>
                  <a:lnTo>
                    <a:pt x="2718841" y="50800"/>
                  </a:lnTo>
                  <a:lnTo>
                    <a:pt x="2688806" y="71996"/>
                  </a:lnTo>
                  <a:lnTo>
                    <a:pt x="32867" y="71996"/>
                  </a:lnTo>
                  <a:lnTo>
                    <a:pt x="20104" y="74587"/>
                  </a:lnTo>
                  <a:lnTo>
                    <a:pt x="9652" y="81661"/>
                  </a:lnTo>
                  <a:lnTo>
                    <a:pt x="2590" y="92100"/>
                  </a:lnTo>
                  <a:lnTo>
                    <a:pt x="0" y="104863"/>
                  </a:lnTo>
                  <a:lnTo>
                    <a:pt x="0" y="399135"/>
                  </a:lnTo>
                  <a:lnTo>
                    <a:pt x="2590" y="411899"/>
                  </a:lnTo>
                  <a:lnTo>
                    <a:pt x="9652" y="422351"/>
                  </a:lnTo>
                  <a:lnTo>
                    <a:pt x="20104" y="429412"/>
                  </a:lnTo>
                  <a:lnTo>
                    <a:pt x="32867" y="432003"/>
                  </a:lnTo>
                  <a:lnTo>
                    <a:pt x="2915996" y="432003"/>
                  </a:lnTo>
                  <a:lnTo>
                    <a:pt x="3243135" y="432003"/>
                  </a:lnTo>
                  <a:lnTo>
                    <a:pt x="3255899" y="429412"/>
                  </a:lnTo>
                  <a:lnTo>
                    <a:pt x="3266351" y="422351"/>
                  </a:lnTo>
                  <a:lnTo>
                    <a:pt x="3273399" y="411899"/>
                  </a:lnTo>
                  <a:lnTo>
                    <a:pt x="3276003" y="399135"/>
                  </a:lnTo>
                  <a:lnTo>
                    <a:pt x="3276003" y="104863"/>
                  </a:lnTo>
                  <a:close/>
                </a:path>
              </a:pathLst>
            </a:custGeom>
            <a:solidFill>
              <a:srgbClr val="F04E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5292001" y="3059995"/>
              <a:ext cx="1296035" cy="504190"/>
            </a:xfrm>
            <a:custGeom>
              <a:avLst/>
              <a:gdLst/>
              <a:ahLst/>
              <a:cxnLst/>
              <a:rect l="l" t="t" r="r" b="b"/>
              <a:pathLst>
                <a:path w="1296034" h="504189">
                  <a:moveTo>
                    <a:pt x="1295996" y="382879"/>
                  </a:moveTo>
                  <a:lnTo>
                    <a:pt x="1151991" y="246075"/>
                  </a:lnTo>
                  <a:lnTo>
                    <a:pt x="1151991" y="57391"/>
                  </a:lnTo>
                  <a:lnTo>
                    <a:pt x="1147464" y="35109"/>
                  </a:lnTo>
                  <a:lnTo>
                    <a:pt x="1135137" y="16860"/>
                  </a:lnTo>
                  <a:lnTo>
                    <a:pt x="1116892" y="4529"/>
                  </a:lnTo>
                  <a:lnTo>
                    <a:pt x="1094613" y="0"/>
                  </a:lnTo>
                  <a:lnTo>
                    <a:pt x="57378" y="0"/>
                  </a:lnTo>
                  <a:lnTo>
                    <a:pt x="35099" y="4529"/>
                  </a:lnTo>
                  <a:lnTo>
                    <a:pt x="16854" y="16860"/>
                  </a:lnTo>
                  <a:lnTo>
                    <a:pt x="4527" y="35109"/>
                  </a:lnTo>
                  <a:lnTo>
                    <a:pt x="0" y="57391"/>
                  </a:lnTo>
                  <a:lnTo>
                    <a:pt x="0" y="446620"/>
                  </a:lnTo>
                  <a:lnTo>
                    <a:pt x="4527" y="468900"/>
                  </a:lnTo>
                  <a:lnTo>
                    <a:pt x="16854" y="487145"/>
                  </a:lnTo>
                  <a:lnTo>
                    <a:pt x="35099" y="499472"/>
                  </a:lnTo>
                  <a:lnTo>
                    <a:pt x="57378" y="503999"/>
                  </a:lnTo>
                  <a:lnTo>
                    <a:pt x="1094613" y="503999"/>
                  </a:lnTo>
                  <a:lnTo>
                    <a:pt x="1116892" y="499472"/>
                  </a:lnTo>
                  <a:lnTo>
                    <a:pt x="1135137" y="487145"/>
                  </a:lnTo>
                  <a:lnTo>
                    <a:pt x="1147464" y="468900"/>
                  </a:lnTo>
                  <a:lnTo>
                    <a:pt x="1151991" y="446620"/>
                  </a:lnTo>
                  <a:lnTo>
                    <a:pt x="1151991" y="348665"/>
                  </a:lnTo>
                  <a:lnTo>
                    <a:pt x="1295996" y="382879"/>
                  </a:lnTo>
                  <a:close/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2837103" y="587066"/>
            <a:ext cx="4492625" cy="11715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50" spc="-55" b="1">
                <a:solidFill>
                  <a:srgbClr val="58595B"/>
                </a:solidFill>
                <a:latin typeface="ヒラギノ明朝 ProN W6"/>
                <a:cs typeface="ヒラギノ明朝 ProN W6"/>
              </a:rPr>
              <a:t>より良い暮らしのために!</a:t>
            </a:r>
            <a:endParaRPr sz="1950">
              <a:latin typeface="ヒラギノ明朝 ProN W6"/>
              <a:cs typeface="ヒラギノ明朝 ProN W6"/>
            </a:endParaRPr>
          </a:p>
          <a:p>
            <a:pPr marL="42545">
              <a:lnSpc>
                <a:spcPct val="100000"/>
              </a:lnSpc>
              <a:spcBef>
                <a:spcPts val="65"/>
              </a:spcBef>
            </a:pPr>
            <a:r>
              <a:rPr dirty="0" sz="1950" spc="-80" b="1">
                <a:solidFill>
                  <a:srgbClr val="58595B"/>
                </a:solidFill>
                <a:latin typeface="ヒラギノ明朝 ProN W6"/>
                <a:cs typeface="ヒラギノ明朝 ProN W6"/>
              </a:rPr>
              <a:t>身近な問題をもっと知ろう!</a:t>
            </a:r>
            <a:endParaRPr sz="1950">
              <a:latin typeface="ヒラギノ明朝 ProN W6"/>
              <a:cs typeface="ヒラギノ明朝 ProN W6"/>
            </a:endParaRPr>
          </a:p>
          <a:p>
            <a:pPr marL="42545" marR="5080">
              <a:lnSpc>
                <a:spcPct val="115599"/>
              </a:lnSpc>
              <a:spcBef>
                <a:spcPts val="370"/>
              </a:spcBef>
            </a:pPr>
            <a:r>
              <a:rPr dirty="0" sz="900" spc="-40">
                <a:solidFill>
                  <a:srgbClr val="231F20"/>
                </a:solidFill>
                <a:latin typeface="ヒラギノ明朝 ProN W3"/>
                <a:cs typeface="ヒラギノ明朝 ProN W3"/>
              </a:rPr>
              <a:t>賃金や一時金など、私たちに入るお金は労使の話し合いによって増えていきますが、</a:t>
            </a:r>
            <a:r>
              <a:rPr dirty="0" sz="900" spc="-35">
                <a:solidFill>
                  <a:srgbClr val="231F20"/>
                </a:solidFill>
                <a:latin typeface="ヒラギノ明朝 ProN W3"/>
                <a:cs typeface="ヒラギノ明朝 ProN W3"/>
              </a:rPr>
              <a:t>結局手取りが増えなければ意味がありません。今回は、私たちの家計から出ていく</a:t>
            </a:r>
            <a:r>
              <a:rPr dirty="0" baseline="3086" sz="1350" spc="67">
                <a:solidFill>
                  <a:srgbClr val="231F20"/>
                </a:solidFill>
                <a:latin typeface="ヒラギノ明朝 ProN W3"/>
                <a:cs typeface="ヒラギノ明朝 ProN W3"/>
              </a:rPr>
              <a:t>お</a:t>
            </a:r>
            <a:r>
              <a:rPr dirty="0" baseline="3086" sz="1350" spc="-44">
                <a:solidFill>
                  <a:srgbClr val="231F20"/>
                </a:solidFill>
                <a:latin typeface="ヒラギノ明朝 ProN W3"/>
                <a:cs typeface="ヒラギノ明朝 ProN W3"/>
              </a:rPr>
              <a:t>金に関係する政策課題の「ポイント</a:t>
            </a:r>
            <a:r>
              <a:rPr dirty="0" sz="1000" spc="20">
                <a:solidFill>
                  <a:srgbClr val="231F20"/>
                </a:solidFill>
                <a:latin typeface="Arial"/>
                <a:cs typeface="Arial"/>
              </a:rPr>
              <a:t>!</a:t>
            </a:r>
            <a:r>
              <a:rPr dirty="0" baseline="3086" sz="1350" spc="-75">
                <a:solidFill>
                  <a:srgbClr val="231F20"/>
                </a:solidFill>
                <a:latin typeface="ヒラギノ明朝 ProN W3"/>
                <a:cs typeface="ヒラギノ明朝 ProN W3"/>
              </a:rPr>
              <a:t>」について知ってください</a:t>
            </a:r>
            <a:r>
              <a:rPr dirty="0" sz="1000" spc="-25">
                <a:solidFill>
                  <a:srgbClr val="231F20"/>
                </a:solidFill>
                <a:latin typeface="Arial"/>
                <a:cs typeface="Arial"/>
              </a:rPr>
              <a:t>!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067705" y="2616291"/>
            <a:ext cx="1859914" cy="3498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100" spc="-6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ガソリン税減税</a:t>
            </a:r>
            <a:endParaRPr sz="2100">
              <a:latin typeface="ヒラギノ明朝 ProN W6"/>
              <a:cs typeface="ヒラギノ明朝 ProN W6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84938" y="6144559"/>
            <a:ext cx="24472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baseline="4629" sz="900" spc="-97">
                <a:solidFill>
                  <a:srgbClr val="231F20"/>
                </a:solidFill>
                <a:latin typeface="ヒラギノ明朝 ProN W3"/>
                <a:cs typeface="ヒラギノ明朝 ProN W3"/>
              </a:rPr>
              <a:t>※年間ガソリン消費量</a:t>
            </a:r>
            <a:r>
              <a:rPr dirty="0" baseline="4629" sz="900">
                <a:solidFill>
                  <a:srgbClr val="231F20"/>
                </a:solidFill>
                <a:latin typeface="ヒラギノ明朝 ProN W3"/>
                <a:cs typeface="ヒラギノ明朝 ProN W3"/>
              </a:rPr>
              <a:t>（全国平均約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472</a:t>
            </a:r>
            <a:r>
              <a:rPr dirty="0" baseline="4629" sz="900" spc="-30">
                <a:solidFill>
                  <a:srgbClr val="231F20"/>
                </a:solidFill>
                <a:latin typeface="ヒラギノ明朝 ProN W3"/>
                <a:cs typeface="ヒラギノ明朝 ProN W3"/>
              </a:rPr>
              <a:t>ℓ）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472</a:t>
            </a:r>
            <a:r>
              <a:rPr dirty="0" baseline="4629" sz="900" spc="-30">
                <a:solidFill>
                  <a:srgbClr val="231F20"/>
                </a:solidFill>
                <a:latin typeface="ヒラギノ明朝 ProN W3"/>
                <a:cs typeface="ヒラギノ明朝 ProN W3"/>
              </a:rPr>
              <a:t>ℓ×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25.1</a:t>
            </a:r>
            <a:r>
              <a:rPr dirty="0" baseline="4629" sz="900" spc="15">
                <a:solidFill>
                  <a:srgbClr val="231F20"/>
                </a:solidFill>
                <a:latin typeface="ヒラギノ明朝 ProN W3"/>
                <a:cs typeface="ヒラギノ明朝 ProN W3"/>
              </a:rPr>
              <a:t>円 </a:t>
            </a:r>
            <a:r>
              <a:rPr dirty="0" baseline="4629" sz="900">
                <a:solidFill>
                  <a:srgbClr val="231F20"/>
                </a:solidFill>
                <a:latin typeface="ヒラギノ明朝 ProN W3"/>
                <a:cs typeface="ヒラギノ明朝 ProN W3"/>
              </a:rPr>
              <a:t>＝</a:t>
            </a:r>
            <a:r>
              <a:rPr dirty="0" baseline="4629" sz="900" spc="30">
                <a:solidFill>
                  <a:srgbClr val="231F20"/>
                </a:solidFill>
                <a:latin typeface="ヒラギノ明朝 ProN W3"/>
                <a:cs typeface="ヒラギノ明朝 ProN W3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11,847</a:t>
            </a:r>
            <a:r>
              <a:rPr dirty="0" baseline="4629" sz="900" spc="-75">
                <a:solidFill>
                  <a:srgbClr val="231F20"/>
                </a:solidFill>
                <a:latin typeface="ヒラギノ明朝 ProN W3"/>
                <a:cs typeface="ヒラギノ明朝 ProN W3"/>
              </a:rPr>
              <a:t>円</a:t>
            </a:r>
            <a:endParaRPr baseline="4629" sz="900">
              <a:latin typeface="ヒラギノ明朝 ProN W3"/>
              <a:cs typeface="ヒラギノ明朝 ProN W3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3323187" y="6144559"/>
            <a:ext cx="134048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baseline="4629" sz="900">
                <a:solidFill>
                  <a:srgbClr val="231F20"/>
                </a:solidFill>
                <a:latin typeface="ヒラギノ明朝 ProN W3"/>
                <a:cs typeface="ヒラギノ明朝 ProN W3"/>
              </a:rPr>
              <a:t>※車齢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12</a:t>
            </a:r>
            <a:r>
              <a:rPr dirty="0" baseline="4629" sz="900">
                <a:solidFill>
                  <a:srgbClr val="231F20"/>
                </a:solidFill>
                <a:latin typeface="ヒラギノ明朝 ProN W3"/>
                <a:cs typeface="ヒラギノ明朝 ProN W3"/>
              </a:rPr>
              <a:t>年以下の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1.3t</a:t>
            </a:r>
            <a:r>
              <a:rPr dirty="0" baseline="4629" sz="900" spc="-37">
                <a:solidFill>
                  <a:srgbClr val="231F20"/>
                </a:solidFill>
                <a:latin typeface="ヒラギノ明朝 ProN W3"/>
                <a:cs typeface="ヒラギノ明朝 ProN W3"/>
              </a:rPr>
              <a:t>の車を例に算出</a:t>
            </a:r>
            <a:endParaRPr baseline="4629" sz="900">
              <a:latin typeface="ヒラギノ明朝 ProN W3"/>
              <a:cs typeface="ヒラギノ明朝 ProN W3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59994" y="6621627"/>
            <a:ext cx="6840220" cy="324485"/>
          </a:xfrm>
          <a:prstGeom prst="rect">
            <a:avLst/>
          </a:prstGeom>
          <a:solidFill>
            <a:srgbClr val="2384C6"/>
          </a:solidFill>
        </p:spPr>
        <p:txBody>
          <a:bodyPr wrap="square" lIns="0" tIns="26670" rIns="0" bIns="0" rtlCol="0" vert="horz">
            <a:spAutoFit/>
          </a:bodyPr>
          <a:lstStyle/>
          <a:p>
            <a:pPr marL="382270">
              <a:lnSpc>
                <a:spcPct val="100000"/>
              </a:lnSpc>
              <a:spcBef>
                <a:spcPts val="210"/>
              </a:spcBef>
            </a:pPr>
            <a:r>
              <a:rPr dirty="0" baseline="3267" sz="2550" spc="-382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そして、</a:t>
            </a:r>
            <a:r>
              <a:rPr dirty="0" sz="1850" spc="80" b="1">
                <a:solidFill>
                  <a:srgbClr val="FFFFFF"/>
                </a:solidFill>
                <a:latin typeface="Arial"/>
                <a:cs typeface="Arial"/>
              </a:rPr>
              <a:t>2025</a:t>
            </a:r>
            <a:r>
              <a:rPr dirty="0" baseline="3267" sz="255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年</a:t>
            </a:r>
            <a:r>
              <a:rPr dirty="0" baseline="4444" sz="1875" spc="-37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は</a:t>
            </a:r>
            <a:r>
              <a:rPr dirty="0" baseline="3267" sz="2550" spc="-1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自動車</a:t>
            </a:r>
            <a:r>
              <a:rPr dirty="0" baseline="4444" sz="187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に</a:t>
            </a:r>
            <a:r>
              <a:rPr dirty="0" baseline="3267" sz="2550" spc="-52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関連した税金</a:t>
            </a:r>
            <a:r>
              <a:rPr dirty="0" baseline="4444" sz="187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が</a:t>
            </a:r>
            <a:r>
              <a:rPr dirty="0" baseline="3267" sz="255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重要</a:t>
            </a:r>
            <a:r>
              <a:rPr dirty="0" baseline="4444" sz="187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な</a:t>
            </a:r>
            <a:r>
              <a:rPr dirty="0" baseline="3267" sz="2550" spc="-7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局面</a:t>
            </a:r>
            <a:r>
              <a:rPr dirty="0" baseline="4444" sz="187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を</a:t>
            </a:r>
            <a:r>
              <a:rPr dirty="0" baseline="3267" sz="2550" spc="-40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迎えます！</a:t>
            </a:r>
            <a:endParaRPr baseline="3267" sz="2550">
              <a:latin typeface="ヒラギノ明朝 ProN W6"/>
              <a:cs typeface="ヒラギノ明朝 ProN W6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4793307" y="10077054"/>
            <a:ext cx="661035" cy="37655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z="550" spc="-10">
                <a:solidFill>
                  <a:srgbClr val="231F20"/>
                </a:solidFill>
                <a:latin typeface="ヒラギノ明朝 ProN W3"/>
                <a:cs typeface="ヒラギノ明朝 ProN W3"/>
              </a:rPr>
              <a:t>組織内国会議員</a:t>
            </a:r>
            <a:endParaRPr sz="550">
              <a:latin typeface="ヒラギノ明朝 ProN W3"/>
              <a:cs typeface="ヒラギノ明朝 ProN W3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850" spc="-35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いそざき哲史</a:t>
            </a:r>
            <a:endParaRPr sz="850">
              <a:latin typeface="ヒラギノ明朝 ProN W6"/>
              <a:cs typeface="ヒラギノ明朝 ProN W6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600" spc="35">
                <a:solidFill>
                  <a:srgbClr val="231F20"/>
                </a:solidFill>
                <a:latin typeface="ヒラギノ明朝 ProN W3"/>
                <a:cs typeface="ヒラギノ明朝 ProN W3"/>
              </a:rPr>
              <a:t>参議院議員</a:t>
            </a:r>
            <a:endParaRPr sz="600">
              <a:latin typeface="ヒラギノ明朝 ProN W3"/>
              <a:cs typeface="ヒラギノ明朝 ProN W3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5962439" y="10077054"/>
            <a:ext cx="538480" cy="37655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3335">
              <a:lnSpc>
                <a:spcPct val="100000"/>
              </a:lnSpc>
              <a:spcBef>
                <a:spcPts val="204"/>
              </a:spcBef>
            </a:pPr>
            <a:r>
              <a:rPr dirty="0" sz="550" spc="-10">
                <a:solidFill>
                  <a:srgbClr val="231F20"/>
                </a:solidFill>
                <a:latin typeface="ヒラギノ明朝 ProN W3"/>
                <a:cs typeface="ヒラギノ明朝 ProN W3"/>
              </a:rPr>
              <a:t>組織内国会議員</a:t>
            </a:r>
            <a:endParaRPr sz="550">
              <a:latin typeface="ヒラギノ明朝 ProN W3"/>
              <a:cs typeface="ヒラギノ明朝 ProN W3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850" spc="-65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はまぐち誠</a:t>
            </a:r>
            <a:endParaRPr sz="850">
              <a:latin typeface="ヒラギノ明朝 ProN W6"/>
              <a:cs typeface="ヒラギノ明朝 ProN W6"/>
            </a:endParaRPr>
          </a:p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dirty="0" sz="600" spc="35">
                <a:solidFill>
                  <a:srgbClr val="231F20"/>
                </a:solidFill>
                <a:latin typeface="ヒラギノ明朝 ProN W3"/>
                <a:cs typeface="ヒラギノ明朝 ProN W3"/>
              </a:rPr>
              <a:t>参議院議員</a:t>
            </a:r>
            <a:endParaRPr sz="600">
              <a:latin typeface="ヒラギノ明朝 ProN W3"/>
              <a:cs typeface="ヒラギノ明朝 ProN W3"/>
            </a:endParaRPr>
          </a:p>
        </p:txBody>
      </p:sp>
      <p:grpSp>
        <p:nvGrpSpPr>
          <p:cNvPr id="26" name="object 26" descr=""/>
          <p:cNvGrpSpPr/>
          <p:nvPr/>
        </p:nvGrpSpPr>
        <p:grpSpPr>
          <a:xfrm>
            <a:off x="1225988" y="9041275"/>
            <a:ext cx="5975985" cy="1454785"/>
            <a:chOff x="1225988" y="9041275"/>
            <a:chExt cx="5975985" cy="1454785"/>
          </a:xfrm>
        </p:grpSpPr>
        <p:sp>
          <p:nvSpPr>
            <p:cNvPr id="27" name="object 27" descr=""/>
            <p:cNvSpPr/>
            <p:nvPr/>
          </p:nvSpPr>
          <p:spPr>
            <a:xfrm>
              <a:off x="6695998" y="9989998"/>
              <a:ext cx="504190" cy="504190"/>
            </a:xfrm>
            <a:custGeom>
              <a:avLst/>
              <a:gdLst/>
              <a:ahLst/>
              <a:cxnLst/>
              <a:rect l="l" t="t" r="r" b="b"/>
              <a:pathLst>
                <a:path w="504190" h="504190">
                  <a:moveTo>
                    <a:pt x="503999" y="503999"/>
                  </a:moveTo>
                  <a:lnTo>
                    <a:pt x="0" y="503999"/>
                  </a:lnTo>
                  <a:lnTo>
                    <a:pt x="0" y="0"/>
                  </a:lnTo>
                  <a:lnTo>
                    <a:pt x="503999" y="0"/>
                  </a:lnTo>
                  <a:lnTo>
                    <a:pt x="503999" y="503999"/>
                  </a:lnTo>
                  <a:close/>
                </a:path>
              </a:pathLst>
            </a:custGeom>
            <a:ln w="317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1237405" y="9053975"/>
              <a:ext cx="1683385" cy="962025"/>
            </a:xfrm>
            <a:custGeom>
              <a:avLst/>
              <a:gdLst/>
              <a:ahLst/>
              <a:cxnLst/>
              <a:rect l="l" t="t" r="r" b="b"/>
              <a:pathLst>
                <a:path w="1683385" h="962025">
                  <a:moveTo>
                    <a:pt x="1336205" y="0"/>
                  </a:moveTo>
                  <a:lnTo>
                    <a:pt x="346976" y="0"/>
                  </a:lnTo>
                  <a:lnTo>
                    <a:pt x="341287" y="5676"/>
                  </a:lnTo>
                  <a:lnTo>
                    <a:pt x="341287" y="629869"/>
                  </a:lnTo>
                  <a:lnTo>
                    <a:pt x="7442" y="629869"/>
                  </a:lnTo>
                  <a:lnTo>
                    <a:pt x="2171" y="634263"/>
                  </a:lnTo>
                  <a:lnTo>
                    <a:pt x="0" y="646379"/>
                  </a:lnTo>
                  <a:lnTo>
                    <a:pt x="3416" y="652335"/>
                  </a:lnTo>
                  <a:lnTo>
                    <a:pt x="838606" y="961136"/>
                  </a:lnTo>
                  <a:lnTo>
                    <a:pt x="840092" y="961402"/>
                  </a:lnTo>
                  <a:lnTo>
                    <a:pt x="841590" y="961402"/>
                  </a:lnTo>
                  <a:lnTo>
                    <a:pt x="843089" y="961402"/>
                  </a:lnTo>
                  <a:lnTo>
                    <a:pt x="844575" y="961136"/>
                  </a:lnTo>
                  <a:lnTo>
                    <a:pt x="1679765" y="652335"/>
                  </a:lnTo>
                  <a:lnTo>
                    <a:pt x="1683181" y="646379"/>
                  </a:lnTo>
                  <a:lnTo>
                    <a:pt x="1681010" y="634263"/>
                  </a:lnTo>
                  <a:lnTo>
                    <a:pt x="1675739" y="629869"/>
                  </a:lnTo>
                  <a:lnTo>
                    <a:pt x="1341894" y="629869"/>
                  </a:lnTo>
                  <a:lnTo>
                    <a:pt x="1341894" y="5676"/>
                  </a:lnTo>
                  <a:lnTo>
                    <a:pt x="1336205" y="0"/>
                  </a:lnTo>
                  <a:close/>
                </a:path>
              </a:pathLst>
            </a:custGeom>
            <a:solidFill>
              <a:srgbClr val="D1DD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1225988" y="9041275"/>
              <a:ext cx="1706880" cy="987425"/>
            </a:xfrm>
            <a:custGeom>
              <a:avLst/>
              <a:gdLst/>
              <a:ahLst/>
              <a:cxnLst/>
              <a:rect l="l" t="t" r="r" b="b"/>
              <a:pathLst>
                <a:path w="1706880" h="987425">
                  <a:moveTo>
                    <a:pt x="1340608" y="0"/>
                  </a:moveTo>
                  <a:lnTo>
                    <a:pt x="365413" y="0"/>
                  </a:lnTo>
                  <a:lnTo>
                    <a:pt x="355524" y="1995"/>
                  </a:lnTo>
                  <a:lnTo>
                    <a:pt x="347451" y="7437"/>
                  </a:lnTo>
                  <a:lnTo>
                    <a:pt x="342009" y="15510"/>
                  </a:lnTo>
                  <a:lnTo>
                    <a:pt x="340013" y="25400"/>
                  </a:lnTo>
                  <a:lnTo>
                    <a:pt x="340013" y="629856"/>
                  </a:lnTo>
                  <a:lnTo>
                    <a:pt x="25003" y="629856"/>
                  </a:lnTo>
                  <a:lnTo>
                    <a:pt x="0" y="659713"/>
                  </a:lnTo>
                  <a:lnTo>
                    <a:pt x="2962" y="667872"/>
                  </a:lnTo>
                  <a:lnTo>
                    <a:pt x="8496" y="674562"/>
                  </a:lnTo>
                  <a:lnTo>
                    <a:pt x="16202" y="679081"/>
                  </a:lnTo>
                  <a:lnTo>
                    <a:pt x="847048" y="986269"/>
                  </a:lnTo>
                  <a:lnTo>
                    <a:pt x="850020" y="986802"/>
                  </a:lnTo>
                  <a:lnTo>
                    <a:pt x="855989" y="986802"/>
                  </a:lnTo>
                  <a:lnTo>
                    <a:pt x="858974" y="986269"/>
                  </a:lnTo>
                  <a:lnTo>
                    <a:pt x="926231" y="961402"/>
                  </a:lnTo>
                  <a:lnTo>
                    <a:pt x="853005" y="961402"/>
                  </a:lnTo>
                  <a:lnTo>
                    <a:pt x="25003" y="655256"/>
                  </a:lnTo>
                  <a:lnTo>
                    <a:pt x="365413" y="655256"/>
                  </a:lnTo>
                  <a:lnTo>
                    <a:pt x="365413" y="25400"/>
                  </a:lnTo>
                  <a:lnTo>
                    <a:pt x="1366008" y="25400"/>
                  </a:lnTo>
                  <a:lnTo>
                    <a:pt x="1364013" y="15510"/>
                  </a:lnTo>
                  <a:lnTo>
                    <a:pt x="1358571" y="7437"/>
                  </a:lnTo>
                  <a:lnTo>
                    <a:pt x="1350497" y="1995"/>
                  </a:lnTo>
                  <a:lnTo>
                    <a:pt x="1340608" y="0"/>
                  </a:lnTo>
                  <a:close/>
                </a:path>
                <a:path w="1706880" h="987425">
                  <a:moveTo>
                    <a:pt x="1366008" y="25400"/>
                  </a:moveTo>
                  <a:lnTo>
                    <a:pt x="1340608" y="25400"/>
                  </a:lnTo>
                  <a:lnTo>
                    <a:pt x="1340608" y="655256"/>
                  </a:lnTo>
                  <a:lnTo>
                    <a:pt x="1681006" y="655256"/>
                  </a:lnTo>
                  <a:lnTo>
                    <a:pt x="853005" y="961402"/>
                  </a:lnTo>
                  <a:lnTo>
                    <a:pt x="926231" y="961402"/>
                  </a:lnTo>
                  <a:lnTo>
                    <a:pt x="1689211" y="679310"/>
                  </a:lnTo>
                  <a:lnTo>
                    <a:pt x="1696131" y="675680"/>
                  </a:lnTo>
                  <a:lnTo>
                    <a:pt x="1701585" y="670188"/>
                  </a:lnTo>
                  <a:lnTo>
                    <a:pt x="1705161" y="663244"/>
                  </a:lnTo>
                  <a:lnTo>
                    <a:pt x="1706445" y="655256"/>
                  </a:lnTo>
                  <a:lnTo>
                    <a:pt x="1704453" y="645372"/>
                  </a:lnTo>
                  <a:lnTo>
                    <a:pt x="1699020" y="637298"/>
                  </a:lnTo>
                  <a:lnTo>
                    <a:pt x="1690955" y="631853"/>
                  </a:lnTo>
                  <a:lnTo>
                    <a:pt x="1681070" y="629856"/>
                  </a:lnTo>
                  <a:lnTo>
                    <a:pt x="1366008" y="629856"/>
                  </a:lnTo>
                  <a:lnTo>
                    <a:pt x="1366008" y="254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0" name="object 30" descr=""/>
          <p:cNvGrpSpPr/>
          <p:nvPr/>
        </p:nvGrpSpPr>
        <p:grpSpPr>
          <a:xfrm>
            <a:off x="1580827" y="5450823"/>
            <a:ext cx="1086485" cy="438784"/>
            <a:chOff x="1580827" y="5450823"/>
            <a:chExt cx="1086485" cy="438784"/>
          </a:xfrm>
        </p:grpSpPr>
        <p:sp>
          <p:nvSpPr>
            <p:cNvPr id="31" name="object 31" descr=""/>
            <p:cNvSpPr/>
            <p:nvPr/>
          </p:nvSpPr>
          <p:spPr>
            <a:xfrm>
              <a:off x="1584002" y="5453998"/>
              <a:ext cx="1080135" cy="432434"/>
            </a:xfrm>
            <a:custGeom>
              <a:avLst/>
              <a:gdLst/>
              <a:ahLst/>
              <a:cxnLst/>
              <a:rect l="l" t="t" r="r" b="b"/>
              <a:pathLst>
                <a:path w="1080135" h="432435">
                  <a:moveTo>
                    <a:pt x="905916" y="0"/>
                  </a:moveTo>
                  <a:lnTo>
                    <a:pt x="66078" y="0"/>
                  </a:lnTo>
                  <a:lnTo>
                    <a:pt x="40419" y="5215"/>
                  </a:lnTo>
                  <a:lnTo>
                    <a:pt x="19408" y="19413"/>
                  </a:lnTo>
                  <a:lnTo>
                    <a:pt x="5213" y="40424"/>
                  </a:lnTo>
                  <a:lnTo>
                    <a:pt x="0" y="66078"/>
                  </a:lnTo>
                  <a:lnTo>
                    <a:pt x="0" y="365925"/>
                  </a:lnTo>
                  <a:lnTo>
                    <a:pt x="5213" y="391583"/>
                  </a:lnTo>
                  <a:lnTo>
                    <a:pt x="19408" y="412594"/>
                  </a:lnTo>
                  <a:lnTo>
                    <a:pt x="40419" y="426789"/>
                  </a:lnTo>
                  <a:lnTo>
                    <a:pt x="66078" y="432003"/>
                  </a:lnTo>
                  <a:lnTo>
                    <a:pt x="905916" y="432003"/>
                  </a:lnTo>
                  <a:lnTo>
                    <a:pt x="931575" y="426789"/>
                  </a:lnTo>
                  <a:lnTo>
                    <a:pt x="952585" y="412594"/>
                  </a:lnTo>
                  <a:lnTo>
                    <a:pt x="966781" y="391583"/>
                  </a:lnTo>
                  <a:lnTo>
                    <a:pt x="971994" y="365925"/>
                  </a:lnTo>
                  <a:lnTo>
                    <a:pt x="971994" y="270001"/>
                  </a:lnTo>
                  <a:lnTo>
                    <a:pt x="1079995" y="270001"/>
                  </a:lnTo>
                  <a:lnTo>
                    <a:pt x="971994" y="189001"/>
                  </a:lnTo>
                  <a:lnTo>
                    <a:pt x="971994" y="66078"/>
                  </a:lnTo>
                  <a:lnTo>
                    <a:pt x="966781" y="40424"/>
                  </a:lnTo>
                  <a:lnTo>
                    <a:pt x="952585" y="19413"/>
                  </a:lnTo>
                  <a:lnTo>
                    <a:pt x="931575" y="5215"/>
                  </a:lnTo>
                  <a:lnTo>
                    <a:pt x="9059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1584002" y="5453998"/>
              <a:ext cx="1080135" cy="432434"/>
            </a:xfrm>
            <a:custGeom>
              <a:avLst/>
              <a:gdLst/>
              <a:ahLst/>
              <a:cxnLst/>
              <a:rect l="l" t="t" r="r" b="b"/>
              <a:pathLst>
                <a:path w="1080135" h="432435">
                  <a:moveTo>
                    <a:pt x="1079995" y="270001"/>
                  </a:moveTo>
                  <a:lnTo>
                    <a:pt x="971994" y="189001"/>
                  </a:lnTo>
                  <a:lnTo>
                    <a:pt x="971994" y="66078"/>
                  </a:lnTo>
                  <a:lnTo>
                    <a:pt x="966781" y="40424"/>
                  </a:lnTo>
                  <a:lnTo>
                    <a:pt x="952585" y="19413"/>
                  </a:lnTo>
                  <a:lnTo>
                    <a:pt x="931575" y="5215"/>
                  </a:lnTo>
                  <a:lnTo>
                    <a:pt x="905916" y="0"/>
                  </a:lnTo>
                  <a:lnTo>
                    <a:pt x="66078" y="0"/>
                  </a:lnTo>
                  <a:lnTo>
                    <a:pt x="40419" y="5215"/>
                  </a:lnTo>
                  <a:lnTo>
                    <a:pt x="19408" y="19413"/>
                  </a:lnTo>
                  <a:lnTo>
                    <a:pt x="5213" y="40424"/>
                  </a:lnTo>
                  <a:lnTo>
                    <a:pt x="0" y="66078"/>
                  </a:lnTo>
                  <a:lnTo>
                    <a:pt x="0" y="365925"/>
                  </a:lnTo>
                  <a:lnTo>
                    <a:pt x="5213" y="391583"/>
                  </a:lnTo>
                  <a:lnTo>
                    <a:pt x="19408" y="412594"/>
                  </a:lnTo>
                  <a:lnTo>
                    <a:pt x="40419" y="426789"/>
                  </a:lnTo>
                  <a:lnTo>
                    <a:pt x="66078" y="432003"/>
                  </a:lnTo>
                  <a:lnTo>
                    <a:pt x="905916" y="432003"/>
                  </a:lnTo>
                  <a:lnTo>
                    <a:pt x="931575" y="426789"/>
                  </a:lnTo>
                  <a:lnTo>
                    <a:pt x="952585" y="412594"/>
                  </a:lnTo>
                  <a:lnTo>
                    <a:pt x="966781" y="391583"/>
                  </a:lnTo>
                  <a:lnTo>
                    <a:pt x="971994" y="365925"/>
                  </a:lnTo>
                  <a:lnTo>
                    <a:pt x="971994" y="270001"/>
                  </a:lnTo>
                  <a:lnTo>
                    <a:pt x="1079995" y="270001"/>
                  </a:lnTo>
                  <a:close/>
                </a:path>
              </a:pathLst>
            </a:custGeom>
            <a:ln w="633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 descr=""/>
          <p:cNvSpPr txBox="1"/>
          <p:nvPr/>
        </p:nvSpPr>
        <p:spPr>
          <a:xfrm>
            <a:off x="1569758" y="4944886"/>
            <a:ext cx="985519" cy="9036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269875">
              <a:lnSpc>
                <a:spcPct val="110900"/>
              </a:lnSpc>
              <a:spcBef>
                <a:spcPts val="125"/>
              </a:spcBef>
            </a:pPr>
            <a:r>
              <a:rPr dirty="0" sz="750" spc="-10">
                <a:solidFill>
                  <a:srgbClr val="231F20"/>
                </a:solidFill>
                <a:latin typeface="ヒラギノ明朝 ProN W3"/>
                <a:cs typeface="ヒラギノ明朝 ProN W3"/>
              </a:rPr>
              <a:t>上乗せ税率</a:t>
            </a:r>
            <a:r>
              <a:rPr dirty="0" sz="750" spc="500">
                <a:solidFill>
                  <a:srgbClr val="231F20"/>
                </a:solidFill>
                <a:latin typeface="ヒラギノ明朝 ProN W3"/>
                <a:cs typeface="ヒラギノ明朝 ProN W3"/>
              </a:rPr>
              <a:t>  </a:t>
            </a:r>
            <a:r>
              <a:rPr dirty="0" sz="900" spc="-10" b="1">
                <a:solidFill>
                  <a:srgbClr val="ED1C24"/>
                </a:solidFill>
                <a:latin typeface="ヒラギノ明朝 ProN W6"/>
                <a:cs typeface="ヒラギノ明朝 ProN W6"/>
              </a:rPr>
              <a:t>年間の負担額</a:t>
            </a:r>
            <a:r>
              <a:rPr dirty="0" baseline="3086" sz="1350" b="1">
                <a:solidFill>
                  <a:srgbClr val="ED1C24"/>
                </a:solidFill>
                <a:latin typeface="ヒラギノ明朝 ProN W6"/>
                <a:cs typeface="ヒラギノ明朝 ProN W6"/>
              </a:rPr>
              <a:t>約</a:t>
            </a:r>
            <a:r>
              <a:rPr dirty="0" sz="1000" b="1">
                <a:solidFill>
                  <a:srgbClr val="ED1C24"/>
                </a:solidFill>
                <a:latin typeface="Arial"/>
                <a:cs typeface="Arial"/>
              </a:rPr>
              <a:t>1</a:t>
            </a:r>
            <a:r>
              <a:rPr dirty="0" baseline="3086" sz="1350" b="1">
                <a:solidFill>
                  <a:srgbClr val="ED1C24"/>
                </a:solidFill>
                <a:latin typeface="ヒラギノ明朝 ProN W6"/>
                <a:cs typeface="ヒラギノ明朝 ProN W6"/>
              </a:rPr>
              <a:t>万</a:t>
            </a:r>
            <a:r>
              <a:rPr dirty="0" sz="1000" b="1">
                <a:solidFill>
                  <a:srgbClr val="ED1C24"/>
                </a:solidFill>
                <a:latin typeface="Arial"/>
                <a:cs typeface="Arial"/>
              </a:rPr>
              <a:t>2</a:t>
            </a:r>
            <a:r>
              <a:rPr dirty="0" baseline="3086" sz="1350" spc="-37" b="1">
                <a:solidFill>
                  <a:srgbClr val="ED1C24"/>
                </a:solidFill>
                <a:latin typeface="ヒラギノ明朝 ProN W6"/>
                <a:cs typeface="ヒラギノ明朝 ProN W6"/>
              </a:rPr>
              <a:t>千円</a:t>
            </a:r>
            <a:endParaRPr baseline="3086" sz="1350">
              <a:latin typeface="ヒラギノ明朝 ProN W6"/>
              <a:cs typeface="ヒラギノ明朝 ProN W6"/>
            </a:endParaRPr>
          </a:p>
          <a:p>
            <a:pPr marL="66675" marR="5080" indent="-39370">
              <a:lnSpc>
                <a:spcPct val="101499"/>
              </a:lnSpc>
              <a:spcBef>
                <a:spcPts val="770"/>
              </a:spcBef>
            </a:pPr>
            <a:r>
              <a:rPr dirty="0" sz="600" spc="55">
                <a:solidFill>
                  <a:srgbClr val="231F20"/>
                </a:solidFill>
                <a:latin typeface="ヒラギノ明朝 ProN W3"/>
                <a:cs typeface="ヒラギノ明朝 ProN W3"/>
              </a:rPr>
              <a:t>「暫定的な負担の追加」</a:t>
            </a:r>
            <a:r>
              <a:rPr dirty="0" baseline="4629" sz="900">
                <a:solidFill>
                  <a:srgbClr val="231F20"/>
                </a:solidFill>
                <a:latin typeface="ヒラギノ明朝 ProN W3"/>
                <a:cs typeface="ヒラギノ明朝 ProN W3"/>
              </a:rPr>
              <a:t>だったはずが</a:t>
            </a:r>
            <a:r>
              <a:rPr dirty="0" sz="850" spc="10" b="1">
                <a:solidFill>
                  <a:srgbClr val="F04E30"/>
                </a:solidFill>
                <a:latin typeface="Arial"/>
                <a:cs typeface="Arial"/>
              </a:rPr>
              <a:t>50</a:t>
            </a:r>
            <a:r>
              <a:rPr dirty="0" baseline="3703" sz="1125" spc="37" b="1">
                <a:solidFill>
                  <a:srgbClr val="F04E30"/>
                </a:solidFill>
                <a:latin typeface="ヒラギノ明朝 ProN W6"/>
                <a:cs typeface="ヒラギノ明朝 ProN W6"/>
              </a:rPr>
              <a:t>年間</a:t>
            </a:r>
            <a:r>
              <a:rPr dirty="0" baseline="4629" sz="900" spc="52">
                <a:solidFill>
                  <a:srgbClr val="231F20"/>
                </a:solidFill>
                <a:latin typeface="ヒラギノ明朝 ProN W3"/>
                <a:cs typeface="ヒラギノ明朝 ProN W3"/>
              </a:rPr>
              <a:t>も</a:t>
            </a:r>
            <a:r>
              <a:rPr dirty="0" baseline="4629" sz="900" spc="22">
                <a:solidFill>
                  <a:srgbClr val="231F20"/>
                </a:solidFill>
                <a:latin typeface="ヒラギノ明朝 ProN W3"/>
                <a:cs typeface="ヒラギノ明朝 ProN W3"/>
              </a:rPr>
              <a:t>続いている</a:t>
            </a:r>
            <a:r>
              <a:rPr dirty="0" sz="700" spc="-30">
                <a:solidFill>
                  <a:srgbClr val="231F20"/>
                </a:solidFill>
                <a:latin typeface="Arial"/>
                <a:cs typeface="Arial"/>
              </a:rPr>
              <a:t>!!</a:t>
            </a:r>
            <a:endParaRPr sz="7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4783174" y="2589289"/>
            <a:ext cx="1673860" cy="928369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baseline="-2415" sz="3450" b="1">
                <a:solidFill>
                  <a:srgbClr val="FFFFFF"/>
                </a:solidFill>
                <a:latin typeface="Arial"/>
                <a:cs typeface="Arial"/>
              </a:rPr>
              <a:t>103</a:t>
            </a:r>
            <a:r>
              <a:rPr dirty="0" sz="210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万円</a:t>
            </a:r>
            <a:r>
              <a:rPr dirty="0" sz="1600" spc="5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の</a:t>
            </a:r>
            <a:r>
              <a:rPr dirty="0" sz="2100" spc="-5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壁</a:t>
            </a:r>
            <a:endParaRPr sz="2100">
              <a:latin typeface="ヒラギノ明朝 ProN W6"/>
              <a:cs typeface="ヒラギノ明朝 ProN W6"/>
            </a:endParaRPr>
          </a:p>
          <a:p>
            <a:pPr marL="596900" marR="5080" indent="1270">
              <a:lnSpc>
                <a:spcPct val="123100"/>
              </a:lnSpc>
              <a:spcBef>
                <a:spcPts val="1120"/>
              </a:spcBef>
            </a:pPr>
            <a:r>
              <a:rPr dirty="0" baseline="3968" sz="1050">
                <a:solidFill>
                  <a:srgbClr val="231F20"/>
                </a:solidFill>
                <a:latin typeface="ヒラギノ明朝 ProN W3"/>
                <a:cs typeface="ヒラギノ明朝 ProN W3"/>
              </a:rPr>
              <a:t>年収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103</a:t>
            </a:r>
            <a:r>
              <a:rPr dirty="0" baseline="3968" sz="1050" spc="-52">
                <a:solidFill>
                  <a:srgbClr val="231F20"/>
                </a:solidFill>
                <a:latin typeface="ヒラギノ明朝 ProN W3"/>
                <a:cs typeface="ヒラギノ明朝 ProN W3"/>
              </a:rPr>
              <a:t>万円を超えると、</a:t>
            </a:r>
            <a:r>
              <a:rPr dirty="0" sz="700" spc="-40">
                <a:solidFill>
                  <a:srgbClr val="231F20"/>
                </a:solidFill>
                <a:latin typeface="ヒラギノ明朝 ProN W3"/>
                <a:cs typeface="ヒラギノ明朝 ProN W3"/>
              </a:rPr>
              <a:t>本人も親も支払う税金が</a:t>
            </a:r>
            <a:r>
              <a:rPr dirty="0" sz="700" spc="500">
                <a:solidFill>
                  <a:srgbClr val="231F20"/>
                </a:solidFill>
                <a:latin typeface="ヒラギノ明朝 ProN W3"/>
                <a:cs typeface="ヒラギノ明朝 ProN W3"/>
              </a:rPr>
              <a:t> </a:t>
            </a:r>
            <a:r>
              <a:rPr dirty="0" sz="700" spc="-114">
                <a:solidFill>
                  <a:srgbClr val="231F20"/>
                </a:solidFill>
                <a:latin typeface="ヒラギノ明朝 ProN W3"/>
                <a:cs typeface="ヒラギノ明朝 ProN W3"/>
              </a:rPr>
              <a:t>アップしてしまうんだ！</a:t>
            </a:r>
            <a:endParaRPr sz="700">
              <a:latin typeface="ヒラギノ明朝 ProN W3"/>
              <a:cs typeface="ヒラギノ明朝 ProN W3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343538" y="9910344"/>
            <a:ext cx="3904615" cy="548005"/>
          </a:xfrm>
          <a:prstGeom prst="rect">
            <a:avLst/>
          </a:prstGeom>
        </p:spPr>
        <p:txBody>
          <a:bodyPr wrap="square" lIns="0" tIns="97790" rIns="0" bIns="0" rtlCol="0" vert="horz">
            <a:spAutoFit/>
          </a:bodyPr>
          <a:lstStyle/>
          <a:p>
            <a:pPr marL="15875">
              <a:lnSpc>
                <a:spcPct val="100000"/>
              </a:lnSpc>
              <a:spcBef>
                <a:spcPts val="770"/>
              </a:spcBef>
            </a:pPr>
            <a:r>
              <a:rPr dirty="0" sz="185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負担軽減</a:t>
            </a:r>
            <a:r>
              <a:rPr dirty="0" sz="135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に</a:t>
            </a:r>
            <a:r>
              <a:rPr dirty="0" sz="1850" spc="-5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必要</a:t>
            </a:r>
            <a:r>
              <a:rPr dirty="0" sz="135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なのは</a:t>
            </a:r>
            <a:r>
              <a:rPr dirty="0" sz="1850" spc="-6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皆さん</a:t>
            </a:r>
            <a:r>
              <a:rPr dirty="0" sz="1350" spc="55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の</a:t>
            </a:r>
            <a:r>
              <a:rPr dirty="0" sz="1850" spc="-32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声です！</a:t>
            </a:r>
            <a:endParaRPr sz="1850">
              <a:latin typeface="ヒラギノ明朝 ProN W6"/>
              <a:cs typeface="ヒラギノ明朝 ProN W6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dirty="0" sz="750" spc="-70">
                <a:solidFill>
                  <a:srgbClr val="231F20"/>
                </a:solidFill>
                <a:latin typeface="ヒラギノ明朝 ProN W3"/>
                <a:cs typeface="ヒラギノ明朝 ProN W3"/>
              </a:rPr>
              <a:t>自動車ユーザーの負担をこれ以上増やさないように、私たちの声を届けていきましょう！</a:t>
            </a:r>
            <a:endParaRPr sz="750">
              <a:latin typeface="ヒラギノ明朝 ProN W3"/>
              <a:cs typeface="ヒラギノ明朝 ProN W3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829952" y="4328776"/>
            <a:ext cx="958850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-50">
                <a:solidFill>
                  <a:srgbClr val="231F20"/>
                </a:solidFill>
                <a:latin typeface="ヒラギノ明朝 ProN W3"/>
                <a:cs typeface="ヒラギノ明朝 ProN W3"/>
              </a:rPr>
              <a:t>ガソリン税にかかる</a:t>
            </a:r>
            <a:endParaRPr sz="850">
              <a:latin typeface="ヒラギノ明朝 ProN W3"/>
              <a:cs typeface="ヒラギノ明朝 ProN W3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833301" y="4455138"/>
            <a:ext cx="1105535" cy="24193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400" spc="-1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当分の間税率</a:t>
            </a:r>
            <a:endParaRPr sz="1400">
              <a:latin typeface="ヒラギノ明朝 ProN W6"/>
              <a:cs typeface="ヒラギノ明朝 ProN W6"/>
            </a:endParaRPr>
          </a:p>
        </p:txBody>
      </p:sp>
      <p:pic>
        <p:nvPicPr>
          <p:cNvPr id="38" name="object 38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54256" y="4321029"/>
            <a:ext cx="355740" cy="374665"/>
          </a:xfrm>
          <a:prstGeom prst="rect">
            <a:avLst/>
          </a:prstGeom>
        </p:spPr>
      </p:pic>
      <p:sp>
        <p:nvSpPr>
          <p:cNvPr id="39" name="object 39" descr=""/>
          <p:cNvSpPr txBox="1"/>
          <p:nvPr/>
        </p:nvSpPr>
        <p:spPr>
          <a:xfrm>
            <a:off x="3319449" y="4312202"/>
            <a:ext cx="1641475" cy="102806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376555">
              <a:lnSpc>
                <a:spcPct val="100000"/>
              </a:lnSpc>
              <a:spcBef>
                <a:spcPts val="114"/>
              </a:spcBef>
            </a:pPr>
            <a:r>
              <a:rPr dirty="0" sz="1400" spc="-3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車体にもかかる</a:t>
            </a:r>
            <a:endParaRPr sz="1400">
              <a:latin typeface="ヒラギノ明朝 ProN W6"/>
              <a:cs typeface="ヒラギノ明朝 ProN W6"/>
            </a:endParaRPr>
          </a:p>
          <a:p>
            <a:pPr marL="376555">
              <a:lnSpc>
                <a:spcPct val="100000"/>
              </a:lnSpc>
            </a:pPr>
            <a:r>
              <a:rPr dirty="0" sz="850" spc="-20">
                <a:solidFill>
                  <a:srgbClr val="231F20"/>
                </a:solidFill>
                <a:latin typeface="ヒラギノ明朝 ProN W3"/>
                <a:cs typeface="ヒラギノ明朝 ProN W3"/>
              </a:rPr>
              <a:t>当分の間税率</a:t>
            </a:r>
            <a:endParaRPr sz="850">
              <a:latin typeface="ヒラギノ明朝 ProN W3"/>
              <a:cs typeface="ヒラギノ明朝 ProN W3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750" spc="-35">
                <a:solidFill>
                  <a:srgbClr val="231F20"/>
                </a:solidFill>
                <a:latin typeface="ヒラギノ明朝 ProN W3"/>
                <a:cs typeface="ヒラギノ明朝 ProN W3"/>
              </a:rPr>
              <a:t>自動車重量税にも、</a:t>
            </a:r>
            <a:endParaRPr sz="750">
              <a:latin typeface="ヒラギノ明朝 ProN W3"/>
              <a:cs typeface="ヒラギノ明朝 ProN W3"/>
            </a:endParaRPr>
          </a:p>
          <a:p>
            <a:pPr marL="15875">
              <a:lnSpc>
                <a:spcPct val="100000"/>
              </a:lnSpc>
              <a:spcBef>
                <a:spcPts val="85"/>
              </a:spcBef>
            </a:pPr>
            <a:r>
              <a:rPr dirty="0" sz="1000" b="1">
                <a:solidFill>
                  <a:srgbClr val="ED1C24"/>
                </a:solidFill>
                <a:latin typeface="Arial"/>
                <a:cs typeface="Arial"/>
              </a:rPr>
              <a:t>1.64</a:t>
            </a:r>
            <a:r>
              <a:rPr dirty="0" baseline="3086" sz="1350" spc="-15" b="1">
                <a:solidFill>
                  <a:srgbClr val="ED1C24"/>
                </a:solidFill>
                <a:latin typeface="ヒラギノ明朝 ProN W6"/>
                <a:cs typeface="ヒラギノ明朝 ProN W6"/>
              </a:rPr>
              <a:t>倍の当分の間税率</a:t>
            </a:r>
            <a:endParaRPr baseline="3086" sz="1350">
              <a:latin typeface="ヒラギノ明朝 ProN W6"/>
              <a:cs typeface="ヒラギノ明朝 ProN W6"/>
            </a:endParaRPr>
          </a:p>
          <a:p>
            <a:pPr marL="14604">
              <a:lnSpc>
                <a:spcPct val="100000"/>
              </a:lnSpc>
              <a:spcBef>
                <a:spcPts val="85"/>
              </a:spcBef>
            </a:pPr>
            <a:r>
              <a:rPr dirty="0" sz="750" spc="-60">
                <a:solidFill>
                  <a:srgbClr val="231F20"/>
                </a:solidFill>
                <a:latin typeface="ヒラギノ明朝 ProN W3"/>
                <a:cs typeface="ヒラギノ明朝 ProN W3"/>
              </a:rPr>
              <a:t>が上乗せされている！</a:t>
            </a:r>
            <a:endParaRPr sz="750">
              <a:latin typeface="ヒラギノ明朝 ProN W3"/>
              <a:cs typeface="ヒラギノ明朝 ProN W3"/>
            </a:endParaRPr>
          </a:p>
          <a:p>
            <a:pPr marL="15875">
              <a:lnSpc>
                <a:spcPct val="100000"/>
              </a:lnSpc>
              <a:spcBef>
                <a:spcPts val="225"/>
              </a:spcBef>
            </a:pPr>
            <a:r>
              <a:rPr dirty="0" baseline="3086" sz="1350" b="1">
                <a:solidFill>
                  <a:srgbClr val="ED1C24"/>
                </a:solidFill>
                <a:latin typeface="ヒラギノ明朝 ProN W6"/>
                <a:cs typeface="ヒラギノ明朝 ProN W6"/>
              </a:rPr>
              <a:t>年間の負担額 約</a:t>
            </a:r>
            <a:r>
              <a:rPr dirty="0" sz="1000" b="1">
                <a:solidFill>
                  <a:srgbClr val="ED1C24"/>
                </a:solidFill>
                <a:latin typeface="Arial"/>
                <a:cs typeface="Arial"/>
              </a:rPr>
              <a:t>4,800</a:t>
            </a:r>
            <a:r>
              <a:rPr dirty="0" baseline="3086" sz="1350" spc="-75" b="1">
                <a:solidFill>
                  <a:srgbClr val="ED1C24"/>
                </a:solidFill>
                <a:latin typeface="ヒラギノ明朝 ProN W6"/>
                <a:cs typeface="ヒラギノ明朝 ProN W6"/>
              </a:rPr>
              <a:t>円</a:t>
            </a:r>
            <a:endParaRPr baseline="3086" sz="1350">
              <a:latin typeface="ヒラギノ明朝 ProN W6"/>
              <a:cs typeface="ヒラギノ明朝 ProN W6"/>
            </a:endParaRPr>
          </a:p>
        </p:txBody>
      </p:sp>
      <p:pic>
        <p:nvPicPr>
          <p:cNvPr id="40" name="object 40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304171" y="4321029"/>
            <a:ext cx="355740" cy="374665"/>
          </a:xfrm>
          <a:prstGeom prst="rect">
            <a:avLst/>
          </a:prstGeom>
        </p:spPr>
      </p:pic>
      <p:pic>
        <p:nvPicPr>
          <p:cNvPr id="41" name="object 41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159076" y="4321029"/>
            <a:ext cx="355740" cy="374665"/>
          </a:xfrm>
          <a:prstGeom prst="rect">
            <a:avLst/>
          </a:prstGeom>
        </p:spPr>
      </p:pic>
      <p:sp>
        <p:nvSpPr>
          <p:cNvPr id="42" name="object 42" descr=""/>
          <p:cNvSpPr txBox="1"/>
          <p:nvPr/>
        </p:nvSpPr>
        <p:spPr>
          <a:xfrm>
            <a:off x="3347999" y="4104005"/>
            <a:ext cx="3744595" cy="180340"/>
          </a:xfrm>
          <a:prstGeom prst="rect">
            <a:avLst/>
          </a:prstGeom>
          <a:solidFill>
            <a:srgbClr val="FFFFFF"/>
          </a:solidFill>
          <a:ln w="3175">
            <a:solidFill>
              <a:srgbClr val="231F20"/>
            </a:solidFill>
          </a:ln>
        </p:spPr>
        <p:txBody>
          <a:bodyPr wrap="square" lIns="0" tIns="20320" rIns="0" bIns="0" rtlCol="0" vert="horz">
            <a:spAutoFit/>
          </a:bodyPr>
          <a:lstStyle/>
          <a:p>
            <a:pPr marL="1077595">
              <a:lnSpc>
                <a:spcPct val="100000"/>
              </a:lnSpc>
              <a:spcBef>
                <a:spcPts val="160"/>
              </a:spcBef>
            </a:pPr>
            <a:r>
              <a:rPr dirty="0" sz="900" spc="3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複雑で過重な自動車関係諸税</a:t>
            </a:r>
            <a:endParaRPr sz="900">
              <a:latin typeface="ヒラギノ明朝 ProN W6"/>
              <a:cs typeface="ヒラギノ明朝 ProN W6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2272878" y="3713906"/>
            <a:ext cx="457834" cy="1930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r" marR="5080">
              <a:lnSpc>
                <a:spcPts val="650"/>
              </a:lnSpc>
              <a:spcBef>
                <a:spcPts val="114"/>
              </a:spcBef>
            </a:pPr>
            <a:r>
              <a:rPr dirty="0" sz="550" spc="-10">
                <a:solidFill>
                  <a:srgbClr val="231F20"/>
                </a:solidFill>
                <a:latin typeface="ヒラギノ明朝 ProN W3"/>
                <a:cs typeface="ヒラギノ明朝 ProN W3"/>
              </a:rPr>
              <a:t>クルマの妖精</a:t>
            </a:r>
            <a:endParaRPr sz="550">
              <a:latin typeface="ヒラギノ明朝 ProN W3"/>
              <a:cs typeface="ヒラギノ明朝 ProN W3"/>
            </a:endParaRPr>
          </a:p>
          <a:p>
            <a:pPr algn="r" marR="5080">
              <a:lnSpc>
                <a:spcPts val="650"/>
              </a:lnSpc>
            </a:pPr>
            <a:r>
              <a:rPr dirty="0" sz="550" spc="-20">
                <a:solidFill>
                  <a:srgbClr val="231F20"/>
                </a:solidFill>
                <a:latin typeface="ヒラギノ明朝 ProN W3"/>
                <a:cs typeface="ヒラギノ明朝 ProN W3"/>
              </a:rPr>
              <a:t>ジョー</a:t>
            </a:r>
            <a:endParaRPr sz="550">
              <a:latin typeface="ヒラギノ明朝 ProN W3"/>
              <a:cs typeface="ヒラギノ明朝 ProN W3"/>
            </a:endParaRPr>
          </a:p>
        </p:txBody>
      </p:sp>
      <p:sp>
        <p:nvSpPr>
          <p:cNvPr id="44" name="object 44" descr=""/>
          <p:cNvSpPr/>
          <p:nvPr/>
        </p:nvSpPr>
        <p:spPr>
          <a:xfrm>
            <a:off x="1620001" y="3743998"/>
            <a:ext cx="720090" cy="564515"/>
          </a:xfrm>
          <a:custGeom>
            <a:avLst/>
            <a:gdLst/>
            <a:ahLst/>
            <a:cxnLst/>
            <a:rect l="l" t="t" r="r" b="b"/>
            <a:pathLst>
              <a:path w="720089" h="564514">
                <a:moveTo>
                  <a:pt x="571995" y="0"/>
                </a:moveTo>
                <a:lnTo>
                  <a:pt x="147993" y="0"/>
                </a:lnTo>
                <a:lnTo>
                  <a:pt x="147993" y="244297"/>
                </a:lnTo>
                <a:lnTo>
                  <a:pt x="0" y="244297"/>
                </a:lnTo>
                <a:lnTo>
                  <a:pt x="359994" y="564019"/>
                </a:lnTo>
                <a:lnTo>
                  <a:pt x="720001" y="244297"/>
                </a:lnTo>
                <a:lnTo>
                  <a:pt x="571995" y="244297"/>
                </a:lnTo>
                <a:lnTo>
                  <a:pt x="571995" y="0"/>
                </a:lnTo>
                <a:close/>
              </a:path>
            </a:pathLst>
          </a:custGeom>
          <a:solidFill>
            <a:srgbClr val="2384C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 descr=""/>
          <p:cNvSpPr txBox="1"/>
          <p:nvPr/>
        </p:nvSpPr>
        <p:spPr>
          <a:xfrm>
            <a:off x="1805628" y="3855693"/>
            <a:ext cx="348615" cy="2482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 indent="26034">
              <a:lnSpc>
                <a:spcPct val="100000"/>
              </a:lnSpc>
              <a:spcBef>
                <a:spcPts val="105"/>
              </a:spcBef>
            </a:pPr>
            <a:r>
              <a:rPr dirty="0" sz="700" spc="-2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さらに</a:t>
            </a:r>
            <a:r>
              <a:rPr dirty="0" baseline="3968" sz="105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詳しく</a:t>
            </a:r>
            <a:r>
              <a:rPr dirty="0" sz="750" spc="-25">
                <a:solidFill>
                  <a:srgbClr val="FFFFFF"/>
                </a:solidFill>
                <a:latin typeface="Arial"/>
                <a:cs typeface="Arial"/>
              </a:rPr>
              <a:t>!!</a:t>
            </a:r>
            <a:endParaRPr sz="750">
              <a:latin typeface="Arial"/>
              <a:cs typeface="Arial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5268019" y="3624262"/>
            <a:ext cx="1200150" cy="2159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2525" sz="1650" spc="37" b="1">
                <a:solidFill>
                  <a:srgbClr val="2384C6"/>
                </a:solidFill>
                <a:latin typeface="ヒラギノ明朝 ProN W6"/>
                <a:cs typeface="ヒラギノ明朝 ProN W6"/>
              </a:rPr>
              <a:t>裏面</a:t>
            </a:r>
            <a:r>
              <a:rPr dirty="0" baseline="2525" sz="1650" spc="-15">
                <a:solidFill>
                  <a:srgbClr val="2384C6"/>
                </a:solidFill>
                <a:latin typeface="ヒラギノ明朝 ProN W3"/>
                <a:cs typeface="ヒラギノ明朝 ProN W3"/>
              </a:rPr>
              <a:t>で解説します</a:t>
            </a:r>
            <a:r>
              <a:rPr dirty="0" sz="1250" spc="-50">
                <a:solidFill>
                  <a:srgbClr val="2384C6"/>
                </a:solidFill>
                <a:latin typeface="Arial"/>
                <a:cs typeface="Arial"/>
              </a:rPr>
              <a:t>!</a:t>
            </a:r>
            <a:endParaRPr sz="1250">
              <a:latin typeface="Arial"/>
              <a:cs typeface="Arial"/>
            </a:endParaRPr>
          </a:p>
        </p:txBody>
      </p:sp>
      <p:grpSp>
        <p:nvGrpSpPr>
          <p:cNvPr id="47" name="object 47" descr=""/>
          <p:cNvGrpSpPr/>
          <p:nvPr/>
        </p:nvGrpSpPr>
        <p:grpSpPr>
          <a:xfrm>
            <a:off x="6522561" y="3427459"/>
            <a:ext cx="434340" cy="517525"/>
            <a:chOff x="6522561" y="3427459"/>
            <a:chExt cx="434340" cy="517525"/>
          </a:xfrm>
        </p:grpSpPr>
        <p:sp>
          <p:nvSpPr>
            <p:cNvPr id="48" name="object 48" descr=""/>
            <p:cNvSpPr/>
            <p:nvPr/>
          </p:nvSpPr>
          <p:spPr>
            <a:xfrm>
              <a:off x="6578046" y="3519448"/>
              <a:ext cx="374650" cy="416559"/>
            </a:xfrm>
            <a:custGeom>
              <a:avLst/>
              <a:gdLst/>
              <a:ahLst/>
              <a:cxnLst/>
              <a:rect l="l" t="t" r="r" b="b"/>
              <a:pathLst>
                <a:path w="374650" h="416560">
                  <a:moveTo>
                    <a:pt x="247142" y="0"/>
                  </a:moveTo>
                  <a:lnTo>
                    <a:pt x="45110" y="50025"/>
                  </a:lnTo>
                  <a:lnTo>
                    <a:pt x="43664" y="78848"/>
                  </a:lnTo>
                  <a:lnTo>
                    <a:pt x="44642" y="103352"/>
                  </a:lnTo>
                  <a:lnTo>
                    <a:pt x="49355" y="136943"/>
                  </a:lnTo>
                  <a:lnTo>
                    <a:pt x="61469" y="205784"/>
                  </a:lnTo>
                  <a:lnTo>
                    <a:pt x="64211" y="218351"/>
                  </a:lnTo>
                  <a:lnTo>
                    <a:pt x="28767" y="210348"/>
                  </a:lnTo>
                  <a:lnTo>
                    <a:pt x="10264" y="207954"/>
                  </a:lnTo>
                  <a:lnTo>
                    <a:pt x="2682" y="211416"/>
                  </a:lnTo>
                  <a:lnTo>
                    <a:pt x="0" y="220980"/>
                  </a:lnTo>
                  <a:lnTo>
                    <a:pt x="10884" y="240032"/>
                  </a:lnTo>
                  <a:lnTo>
                    <a:pt x="39054" y="258025"/>
                  </a:lnTo>
                  <a:lnTo>
                    <a:pt x="68035" y="271418"/>
                  </a:lnTo>
                  <a:lnTo>
                    <a:pt x="81356" y="276669"/>
                  </a:lnTo>
                  <a:lnTo>
                    <a:pt x="107130" y="333198"/>
                  </a:lnTo>
                  <a:lnTo>
                    <a:pt x="136767" y="379306"/>
                  </a:lnTo>
                  <a:lnTo>
                    <a:pt x="166207" y="409052"/>
                  </a:lnTo>
                  <a:lnTo>
                    <a:pt x="191389" y="416496"/>
                  </a:lnTo>
                  <a:lnTo>
                    <a:pt x="210673" y="391767"/>
                  </a:lnTo>
                  <a:lnTo>
                    <a:pt x="215717" y="347159"/>
                  </a:lnTo>
                  <a:lnTo>
                    <a:pt x="213572" y="304434"/>
                  </a:lnTo>
                  <a:lnTo>
                    <a:pt x="211289" y="285356"/>
                  </a:lnTo>
                  <a:lnTo>
                    <a:pt x="267239" y="350749"/>
                  </a:lnTo>
                  <a:lnTo>
                    <a:pt x="300029" y="381738"/>
                  </a:lnTo>
                  <a:lnTo>
                    <a:pt x="322387" y="386592"/>
                  </a:lnTo>
                  <a:lnTo>
                    <a:pt x="347040" y="373583"/>
                  </a:lnTo>
                  <a:lnTo>
                    <a:pt x="355182" y="353059"/>
                  </a:lnTo>
                  <a:lnTo>
                    <a:pt x="350569" y="317501"/>
                  </a:lnTo>
                  <a:lnTo>
                    <a:pt x="337162" y="275583"/>
                  </a:lnTo>
                  <a:lnTo>
                    <a:pt x="318922" y="235978"/>
                  </a:lnTo>
                  <a:lnTo>
                    <a:pt x="319519" y="236448"/>
                  </a:lnTo>
                  <a:lnTo>
                    <a:pt x="331312" y="242492"/>
                  </a:lnTo>
                  <a:lnTo>
                    <a:pt x="339424" y="244983"/>
                  </a:lnTo>
                  <a:lnTo>
                    <a:pt x="347621" y="244349"/>
                  </a:lnTo>
                  <a:lnTo>
                    <a:pt x="359664" y="241020"/>
                  </a:lnTo>
                  <a:lnTo>
                    <a:pt x="368265" y="237193"/>
                  </a:lnTo>
                  <a:lnTo>
                    <a:pt x="372922" y="232489"/>
                  </a:lnTo>
                  <a:lnTo>
                    <a:pt x="374437" y="227418"/>
                  </a:lnTo>
                  <a:lnTo>
                    <a:pt x="373608" y="222491"/>
                  </a:lnTo>
                  <a:lnTo>
                    <a:pt x="371614" y="217106"/>
                  </a:lnTo>
                  <a:lnTo>
                    <a:pt x="363042" y="212725"/>
                  </a:lnTo>
                  <a:lnTo>
                    <a:pt x="356425" y="213360"/>
                  </a:lnTo>
                  <a:lnTo>
                    <a:pt x="355371" y="213207"/>
                  </a:lnTo>
                  <a:lnTo>
                    <a:pt x="356984" y="207111"/>
                  </a:lnTo>
                  <a:lnTo>
                    <a:pt x="357085" y="199237"/>
                  </a:lnTo>
                  <a:lnTo>
                    <a:pt x="352425" y="190360"/>
                  </a:lnTo>
                  <a:lnTo>
                    <a:pt x="338747" y="176778"/>
                  </a:lnTo>
                  <a:lnTo>
                    <a:pt x="320817" y="170078"/>
                  </a:lnTo>
                  <a:lnTo>
                    <a:pt x="305226" y="167836"/>
                  </a:lnTo>
                  <a:lnTo>
                    <a:pt x="298564" y="167627"/>
                  </a:lnTo>
                  <a:lnTo>
                    <a:pt x="283448" y="127967"/>
                  </a:lnTo>
                  <a:lnTo>
                    <a:pt x="270143" y="86475"/>
                  </a:lnTo>
                  <a:lnTo>
                    <a:pt x="258193" y="43652"/>
                  </a:lnTo>
                  <a:lnTo>
                    <a:pt x="247142" y="0"/>
                  </a:lnTo>
                  <a:close/>
                </a:path>
              </a:pathLst>
            </a:custGeom>
            <a:solidFill>
              <a:srgbClr val="ABE1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6770386" y="3798997"/>
              <a:ext cx="23495" cy="125730"/>
            </a:xfrm>
            <a:custGeom>
              <a:avLst/>
              <a:gdLst/>
              <a:ahLst/>
              <a:cxnLst/>
              <a:rect l="l" t="t" r="r" b="b"/>
              <a:pathLst>
                <a:path w="23495" h="125729">
                  <a:moveTo>
                    <a:pt x="12433" y="0"/>
                  </a:moveTo>
                  <a:lnTo>
                    <a:pt x="4648" y="8826"/>
                  </a:lnTo>
                  <a:lnTo>
                    <a:pt x="0" y="11671"/>
                  </a:lnTo>
                  <a:lnTo>
                    <a:pt x="7501" y="86414"/>
                  </a:lnTo>
                  <a:lnTo>
                    <a:pt x="7951" y="125523"/>
                  </a:lnTo>
                  <a:lnTo>
                    <a:pt x="18325" y="112219"/>
                  </a:lnTo>
                  <a:lnTo>
                    <a:pt x="23373" y="67610"/>
                  </a:lnTo>
                  <a:lnTo>
                    <a:pt x="21235" y="24885"/>
                  </a:lnTo>
                  <a:lnTo>
                    <a:pt x="20107" y="15441"/>
                  </a:lnTo>
                  <a:lnTo>
                    <a:pt x="12433" y="0"/>
                  </a:lnTo>
                  <a:close/>
                </a:path>
              </a:pathLst>
            </a:custGeom>
            <a:solidFill>
              <a:srgbClr val="7CBCD9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0" name="object 50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803318" y="3533150"/>
              <a:ext cx="73098" cy="158219"/>
            </a:xfrm>
            <a:prstGeom prst="rect">
              <a:avLst/>
            </a:prstGeom>
          </p:spPr>
        </p:pic>
        <p:pic>
          <p:nvPicPr>
            <p:cNvPr id="51" name="object 51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863156" y="3729887"/>
              <a:ext cx="89327" cy="167457"/>
            </a:xfrm>
            <a:prstGeom prst="rect">
              <a:avLst/>
            </a:prstGeom>
          </p:spPr>
        </p:pic>
        <p:sp>
          <p:nvSpPr>
            <p:cNvPr id="52" name="object 52" descr=""/>
            <p:cNvSpPr/>
            <p:nvPr/>
          </p:nvSpPr>
          <p:spPr>
            <a:xfrm>
              <a:off x="6580355" y="3744480"/>
              <a:ext cx="89535" cy="55880"/>
            </a:xfrm>
            <a:custGeom>
              <a:avLst/>
              <a:gdLst/>
              <a:ahLst/>
              <a:cxnLst/>
              <a:rect l="l" t="t" r="r" b="b"/>
              <a:pathLst>
                <a:path w="89534" h="55879">
                  <a:moveTo>
                    <a:pt x="0" y="0"/>
                  </a:moveTo>
                  <a:lnTo>
                    <a:pt x="8571" y="15002"/>
                  </a:lnTo>
                  <a:lnTo>
                    <a:pt x="36740" y="32995"/>
                  </a:lnTo>
                  <a:lnTo>
                    <a:pt x="65721" y="46388"/>
                  </a:lnTo>
                  <a:lnTo>
                    <a:pt x="79042" y="51639"/>
                  </a:lnTo>
                  <a:lnTo>
                    <a:pt x="80770" y="55430"/>
                  </a:lnTo>
                  <a:lnTo>
                    <a:pt x="89038" y="54726"/>
                  </a:lnTo>
                  <a:lnTo>
                    <a:pt x="82205" y="30317"/>
                  </a:lnTo>
                  <a:lnTo>
                    <a:pt x="45115" y="25437"/>
                  </a:lnTo>
                  <a:lnTo>
                    <a:pt x="22366" y="18612"/>
                  </a:lnTo>
                  <a:lnTo>
                    <a:pt x="4614" y="51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CBC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6576883" y="3569468"/>
              <a:ext cx="356870" cy="367030"/>
            </a:xfrm>
            <a:custGeom>
              <a:avLst/>
              <a:gdLst/>
              <a:ahLst/>
              <a:cxnLst/>
              <a:rect l="l" t="t" r="r" b="b"/>
              <a:pathLst>
                <a:path w="356870" h="367029">
                  <a:moveTo>
                    <a:pt x="311222" y="170980"/>
                  </a:moveTo>
                  <a:lnTo>
                    <a:pt x="332417" y="211272"/>
                  </a:lnTo>
                  <a:lnTo>
                    <a:pt x="349297" y="258137"/>
                  </a:lnTo>
                  <a:lnTo>
                    <a:pt x="356385" y="299567"/>
                  </a:lnTo>
                  <a:lnTo>
                    <a:pt x="348205" y="323557"/>
                  </a:lnTo>
                  <a:lnTo>
                    <a:pt x="310095" y="320563"/>
                  </a:lnTo>
                  <a:lnTo>
                    <a:pt x="265308" y="289036"/>
                  </a:lnTo>
                  <a:lnTo>
                    <a:pt x="228032" y="252713"/>
                  </a:lnTo>
                  <a:lnTo>
                    <a:pt x="212454" y="235330"/>
                  </a:lnTo>
                  <a:lnTo>
                    <a:pt x="222509" y="305503"/>
                  </a:lnTo>
                  <a:lnTo>
                    <a:pt x="223787" y="342555"/>
                  </a:lnTo>
                  <a:lnTo>
                    <a:pt x="214424" y="358783"/>
                  </a:lnTo>
                  <a:lnTo>
                    <a:pt x="192553" y="366483"/>
                  </a:lnTo>
                  <a:lnTo>
                    <a:pt x="167372" y="359033"/>
                  </a:lnTo>
                  <a:lnTo>
                    <a:pt x="137932" y="329287"/>
                  </a:lnTo>
                  <a:lnTo>
                    <a:pt x="108295" y="283178"/>
                  </a:lnTo>
                  <a:lnTo>
                    <a:pt x="82521" y="226644"/>
                  </a:lnTo>
                  <a:lnTo>
                    <a:pt x="33050" y="208257"/>
                  </a:lnTo>
                  <a:lnTo>
                    <a:pt x="8086" y="196327"/>
                  </a:lnTo>
                  <a:lnTo>
                    <a:pt x="0" y="185633"/>
                  </a:lnTo>
                  <a:lnTo>
                    <a:pt x="1164" y="170954"/>
                  </a:lnTo>
                  <a:lnTo>
                    <a:pt x="12454" y="163409"/>
                  </a:lnTo>
                  <a:lnTo>
                    <a:pt x="34383" y="163302"/>
                  </a:lnTo>
                  <a:lnTo>
                    <a:pt x="55752" y="166368"/>
                  </a:lnTo>
                  <a:lnTo>
                    <a:pt x="65363" y="168338"/>
                  </a:lnTo>
                  <a:lnTo>
                    <a:pt x="63813" y="161448"/>
                  </a:lnTo>
                  <a:lnTo>
                    <a:pt x="50931" y="80270"/>
                  </a:lnTo>
                  <a:lnTo>
                    <a:pt x="46914" y="35601"/>
                  </a:lnTo>
                  <a:lnTo>
                    <a:pt x="46077" y="8881"/>
                  </a:lnTo>
                  <a:lnTo>
                    <a:pt x="46275" y="0"/>
                  </a:lnTo>
                </a:path>
              </a:pathLst>
            </a:custGeom>
            <a:ln w="880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4" name="object 54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544169" y="3427459"/>
              <a:ext cx="412715" cy="382385"/>
            </a:xfrm>
            <a:prstGeom prst="rect">
              <a:avLst/>
            </a:prstGeom>
          </p:spPr>
        </p:pic>
        <p:sp>
          <p:nvSpPr>
            <p:cNvPr id="55" name="object 55" descr=""/>
            <p:cNvSpPr/>
            <p:nvPr/>
          </p:nvSpPr>
          <p:spPr>
            <a:xfrm>
              <a:off x="6659404" y="3740448"/>
              <a:ext cx="274320" cy="195580"/>
            </a:xfrm>
            <a:custGeom>
              <a:avLst/>
              <a:gdLst/>
              <a:ahLst/>
              <a:cxnLst/>
              <a:rect l="l" t="t" r="r" b="b"/>
              <a:pathLst>
                <a:path w="274320" h="195579">
                  <a:moveTo>
                    <a:pt x="228701" y="0"/>
                  </a:moveTo>
                  <a:lnTo>
                    <a:pt x="249896" y="40292"/>
                  </a:lnTo>
                  <a:lnTo>
                    <a:pt x="266776" y="87156"/>
                  </a:lnTo>
                  <a:lnTo>
                    <a:pt x="273864" y="128587"/>
                  </a:lnTo>
                  <a:lnTo>
                    <a:pt x="265684" y="152577"/>
                  </a:lnTo>
                  <a:lnTo>
                    <a:pt x="227574" y="149582"/>
                  </a:lnTo>
                  <a:lnTo>
                    <a:pt x="182787" y="118056"/>
                  </a:lnTo>
                  <a:lnTo>
                    <a:pt x="145511" y="81733"/>
                  </a:lnTo>
                  <a:lnTo>
                    <a:pt x="129933" y="64350"/>
                  </a:lnTo>
                  <a:lnTo>
                    <a:pt x="139988" y="134522"/>
                  </a:lnTo>
                  <a:lnTo>
                    <a:pt x="141266" y="171575"/>
                  </a:lnTo>
                  <a:lnTo>
                    <a:pt x="131903" y="187803"/>
                  </a:lnTo>
                  <a:lnTo>
                    <a:pt x="110032" y="195503"/>
                  </a:lnTo>
                  <a:lnTo>
                    <a:pt x="84851" y="188053"/>
                  </a:lnTo>
                  <a:lnTo>
                    <a:pt x="55411" y="158307"/>
                  </a:lnTo>
                  <a:lnTo>
                    <a:pt x="25774" y="112198"/>
                  </a:lnTo>
                  <a:lnTo>
                    <a:pt x="0" y="55664"/>
                  </a:lnTo>
                </a:path>
              </a:pathLst>
            </a:custGeom>
            <a:ln w="17513">
              <a:solidFill>
                <a:srgbClr val="005B93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6" name="object 56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522561" y="3624059"/>
              <a:ext cx="95250" cy="141071"/>
            </a:xfrm>
            <a:prstGeom prst="rect">
              <a:avLst/>
            </a:prstGeom>
          </p:spPr>
        </p:pic>
      </p:grpSp>
      <p:sp>
        <p:nvSpPr>
          <p:cNvPr id="57" name="object 57" descr=""/>
          <p:cNvSpPr txBox="1"/>
          <p:nvPr/>
        </p:nvSpPr>
        <p:spPr>
          <a:xfrm>
            <a:off x="5792484" y="4957759"/>
            <a:ext cx="380365" cy="20383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50" b="1">
                <a:solidFill>
                  <a:srgbClr val="F04E30"/>
                </a:solidFill>
                <a:latin typeface="Arial"/>
                <a:cs typeface="Arial"/>
              </a:rPr>
              <a:t>9</a:t>
            </a:r>
            <a:r>
              <a:rPr dirty="0" baseline="2645" sz="1575" spc="-37" b="1">
                <a:solidFill>
                  <a:srgbClr val="F04E30"/>
                </a:solidFill>
                <a:latin typeface="ヒラギノ明朝 ProN W6"/>
                <a:cs typeface="ヒラギノ明朝 ProN W6"/>
              </a:rPr>
              <a:t>種類</a:t>
            </a:r>
            <a:endParaRPr baseline="2645" sz="1575">
              <a:latin typeface="ヒラギノ明朝 ProN W6"/>
              <a:cs typeface="ヒラギノ明朝 ProN W6"/>
            </a:endParaRPr>
          </a:p>
        </p:txBody>
      </p:sp>
      <p:grpSp>
        <p:nvGrpSpPr>
          <p:cNvPr id="58" name="object 58" descr=""/>
          <p:cNvGrpSpPr/>
          <p:nvPr/>
        </p:nvGrpSpPr>
        <p:grpSpPr>
          <a:xfrm>
            <a:off x="5802656" y="4679995"/>
            <a:ext cx="360045" cy="304165"/>
            <a:chOff x="5802656" y="4679995"/>
            <a:chExt cx="360045" cy="304165"/>
          </a:xfrm>
        </p:grpSpPr>
        <p:sp>
          <p:nvSpPr>
            <p:cNvPr id="59" name="object 59" descr=""/>
            <p:cNvSpPr/>
            <p:nvPr/>
          </p:nvSpPr>
          <p:spPr>
            <a:xfrm>
              <a:off x="5982651" y="4849031"/>
              <a:ext cx="0" cy="100965"/>
            </a:xfrm>
            <a:custGeom>
              <a:avLst/>
              <a:gdLst/>
              <a:ahLst/>
              <a:cxnLst/>
              <a:rect l="l" t="t" r="r" b="b"/>
              <a:pathLst>
                <a:path w="0" h="100964">
                  <a:moveTo>
                    <a:pt x="0" y="0"/>
                  </a:moveTo>
                  <a:lnTo>
                    <a:pt x="0" y="100825"/>
                  </a:lnTo>
                </a:path>
              </a:pathLst>
            </a:custGeom>
            <a:ln w="9525">
              <a:solidFill>
                <a:srgbClr val="231F20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 descr=""/>
            <p:cNvSpPr/>
            <p:nvPr/>
          </p:nvSpPr>
          <p:spPr>
            <a:xfrm>
              <a:off x="5958903" y="4942908"/>
              <a:ext cx="47625" cy="41275"/>
            </a:xfrm>
            <a:custGeom>
              <a:avLst/>
              <a:gdLst/>
              <a:ahLst/>
              <a:cxnLst/>
              <a:rect l="l" t="t" r="r" b="b"/>
              <a:pathLst>
                <a:path w="47625" h="41275">
                  <a:moveTo>
                    <a:pt x="47498" y="0"/>
                  </a:moveTo>
                  <a:lnTo>
                    <a:pt x="0" y="0"/>
                  </a:lnTo>
                  <a:lnTo>
                    <a:pt x="23749" y="41122"/>
                  </a:lnTo>
                  <a:lnTo>
                    <a:pt x="4749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 descr=""/>
            <p:cNvSpPr/>
            <p:nvPr/>
          </p:nvSpPr>
          <p:spPr>
            <a:xfrm>
              <a:off x="5802656" y="4679995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329006" y="0"/>
                  </a:moveTo>
                  <a:lnTo>
                    <a:pt x="30975" y="0"/>
                  </a:lnTo>
                  <a:lnTo>
                    <a:pt x="18945" y="2445"/>
                  </a:lnTo>
                  <a:lnTo>
                    <a:pt x="9096" y="9102"/>
                  </a:lnTo>
                  <a:lnTo>
                    <a:pt x="2443" y="18955"/>
                  </a:lnTo>
                  <a:lnTo>
                    <a:pt x="0" y="30987"/>
                  </a:lnTo>
                  <a:lnTo>
                    <a:pt x="0" y="149021"/>
                  </a:lnTo>
                  <a:lnTo>
                    <a:pt x="2443" y="161053"/>
                  </a:lnTo>
                  <a:lnTo>
                    <a:pt x="9096" y="170907"/>
                  </a:lnTo>
                  <a:lnTo>
                    <a:pt x="18945" y="177564"/>
                  </a:lnTo>
                  <a:lnTo>
                    <a:pt x="30975" y="180009"/>
                  </a:lnTo>
                  <a:lnTo>
                    <a:pt x="329006" y="180009"/>
                  </a:lnTo>
                  <a:lnTo>
                    <a:pt x="341038" y="177564"/>
                  </a:lnTo>
                  <a:lnTo>
                    <a:pt x="350891" y="170907"/>
                  </a:lnTo>
                  <a:lnTo>
                    <a:pt x="357549" y="161053"/>
                  </a:lnTo>
                  <a:lnTo>
                    <a:pt x="359994" y="149021"/>
                  </a:lnTo>
                  <a:lnTo>
                    <a:pt x="359994" y="30987"/>
                  </a:lnTo>
                  <a:lnTo>
                    <a:pt x="357549" y="18955"/>
                  </a:lnTo>
                  <a:lnTo>
                    <a:pt x="350891" y="9102"/>
                  </a:lnTo>
                  <a:lnTo>
                    <a:pt x="341038" y="2445"/>
                  </a:lnTo>
                  <a:lnTo>
                    <a:pt x="329006" y="0"/>
                  </a:lnTo>
                  <a:close/>
                </a:path>
              </a:pathLst>
            </a:custGeom>
            <a:solidFill>
              <a:srgbClr val="2384C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2" name="object 62" descr=""/>
          <p:cNvGrpSpPr/>
          <p:nvPr/>
        </p:nvGrpSpPr>
        <p:grpSpPr>
          <a:xfrm>
            <a:off x="5262657" y="4971965"/>
            <a:ext cx="504190" cy="180340"/>
            <a:chOff x="5262657" y="4971965"/>
            <a:chExt cx="504190" cy="180340"/>
          </a:xfrm>
        </p:grpSpPr>
        <p:sp>
          <p:nvSpPr>
            <p:cNvPr id="63" name="object 63" descr=""/>
            <p:cNvSpPr/>
            <p:nvPr/>
          </p:nvSpPr>
          <p:spPr>
            <a:xfrm>
              <a:off x="5622652" y="5065941"/>
              <a:ext cx="109855" cy="0"/>
            </a:xfrm>
            <a:custGeom>
              <a:avLst/>
              <a:gdLst/>
              <a:ahLst/>
              <a:cxnLst/>
              <a:rect l="l" t="t" r="r" b="b"/>
              <a:pathLst>
                <a:path w="109854" h="0">
                  <a:moveTo>
                    <a:pt x="0" y="0"/>
                  </a:moveTo>
                  <a:lnTo>
                    <a:pt x="109829" y="0"/>
                  </a:lnTo>
                </a:path>
              </a:pathLst>
            </a:custGeom>
            <a:ln w="9525">
              <a:solidFill>
                <a:srgbClr val="231F20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 descr=""/>
            <p:cNvSpPr/>
            <p:nvPr/>
          </p:nvSpPr>
          <p:spPr>
            <a:xfrm>
              <a:off x="5725528" y="5042191"/>
              <a:ext cx="41275" cy="47625"/>
            </a:xfrm>
            <a:custGeom>
              <a:avLst/>
              <a:gdLst/>
              <a:ahLst/>
              <a:cxnLst/>
              <a:rect l="l" t="t" r="r" b="b"/>
              <a:pathLst>
                <a:path w="41275" h="47625">
                  <a:moveTo>
                    <a:pt x="0" y="0"/>
                  </a:moveTo>
                  <a:lnTo>
                    <a:pt x="0" y="47498"/>
                  </a:lnTo>
                  <a:lnTo>
                    <a:pt x="41122" y="237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 descr=""/>
            <p:cNvSpPr/>
            <p:nvPr/>
          </p:nvSpPr>
          <p:spPr>
            <a:xfrm>
              <a:off x="5262657" y="4971965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329006" y="0"/>
                  </a:moveTo>
                  <a:lnTo>
                    <a:pt x="30975" y="0"/>
                  </a:lnTo>
                  <a:lnTo>
                    <a:pt x="18945" y="2445"/>
                  </a:lnTo>
                  <a:lnTo>
                    <a:pt x="9096" y="9102"/>
                  </a:lnTo>
                  <a:lnTo>
                    <a:pt x="2443" y="18955"/>
                  </a:lnTo>
                  <a:lnTo>
                    <a:pt x="0" y="30987"/>
                  </a:lnTo>
                  <a:lnTo>
                    <a:pt x="0" y="149021"/>
                  </a:lnTo>
                  <a:lnTo>
                    <a:pt x="2443" y="161053"/>
                  </a:lnTo>
                  <a:lnTo>
                    <a:pt x="9096" y="170907"/>
                  </a:lnTo>
                  <a:lnTo>
                    <a:pt x="18945" y="177564"/>
                  </a:lnTo>
                  <a:lnTo>
                    <a:pt x="30975" y="180009"/>
                  </a:lnTo>
                  <a:lnTo>
                    <a:pt x="329006" y="180009"/>
                  </a:lnTo>
                  <a:lnTo>
                    <a:pt x="341038" y="177564"/>
                  </a:lnTo>
                  <a:lnTo>
                    <a:pt x="350891" y="170907"/>
                  </a:lnTo>
                  <a:lnTo>
                    <a:pt x="357549" y="161053"/>
                  </a:lnTo>
                  <a:lnTo>
                    <a:pt x="359994" y="149021"/>
                  </a:lnTo>
                  <a:lnTo>
                    <a:pt x="359994" y="30987"/>
                  </a:lnTo>
                  <a:lnTo>
                    <a:pt x="357549" y="18955"/>
                  </a:lnTo>
                  <a:lnTo>
                    <a:pt x="350891" y="9102"/>
                  </a:lnTo>
                  <a:lnTo>
                    <a:pt x="341038" y="2445"/>
                  </a:lnTo>
                  <a:lnTo>
                    <a:pt x="329006" y="0"/>
                  </a:lnTo>
                  <a:close/>
                </a:path>
              </a:pathLst>
            </a:custGeom>
            <a:solidFill>
              <a:srgbClr val="2384C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6" name="object 66" descr=""/>
          <p:cNvGrpSpPr/>
          <p:nvPr/>
        </p:nvGrpSpPr>
        <p:grpSpPr>
          <a:xfrm>
            <a:off x="6198651" y="4971965"/>
            <a:ext cx="504190" cy="180340"/>
            <a:chOff x="6198651" y="4971965"/>
            <a:chExt cx="504190" cy="180340"/>
          </a:xfrm>
        </p:grpSpPr>
        <p:sp>
          <p:nvSpPr>
            <p:cNvPr id="67" name="object 67" descr=""/>
            <p:cNvSpPr/>
            <p:nvPr/>
          </p:nvSpPr>
          <p:spPr>
            <a:xfrm>
              <a:off x="6232822" y="5065941"/>
              <a:ext cx="109855" cy="0"/>
            </a:xfrm>
            <a:custGeom>
              <a:avLst/>
              <a:gdLst/>
              <a:ahLst/>
              <a:cxnLst/>
              <a:rect l="l" t="t" r="r" b="b"/>
              <a:pathLst>
                <a:path w="109854" h="0">
                  <a:moveTo>
                    <a:pt x="109829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231F20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 descr=""/>
            <p:cNvSpPr/>
            <p:nvPr/>
          </p:nvSpPr>
          <p:spPr>
            <a:xfrm>
              <a:off x="6198651" y="5042193"/>
              <a:ext cx="41275" cy="47625"/>
            </a:xfrm>
            <a:custGeom>
              <a:avLst/>
              <a:gdLst/>
              <a:ahLst/>
              <a:cxnLst/>
              <a:rect l="l" t="t" r="r" b="b"/>
              <a:pathLst>
                <a:path w="41275" h="47625">
                  <a:moveTo>
                    <a:pt x="41122" y="0"/>
                  </a:moveTo>
                  <a:lnTo>
                    <a:pt x="0" y="23749"/>
                  </a:lnTo>
                  <a:lnTo>
                    <a:pt x="41122" y="47498"/>
                  </a:lnTo>
                  <a:lnTo>
                    <a:pt x="4112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 descr=""/>
            <p:cNvSpPr/>
            <p:nvPr/>
          </p:nvSpPr>
          <p:spPr>
            <a:xfrm>
              <a:off x="6342656" y="4971965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329006" y="0"/>
                  </a:moveTo>
                  <a:lnTo>
                    <a:pt x="30975" y="0"/>
                  </a:lnTo>
                  <a:lnTo>
                    <a:pt x="18945" y="2445"/>
                  </a:lnTo>
                  <a:lnTo>
                    <a:pt x="9096" y="9102"/>
                  </a:lnTo>
                  <a:lnTo>
                    <a:pt x="2443" y="18955"/>
                  </a:lnTo>
                  <a:lnTo>
                    <a:pt x="0" y="30987"/>
                  </a:lnTo>
                  <a:lnTo>
                    <a:pt x="0" y="149021"/>
                  </a:lnTo>
                  <a:lnTo>
                    <a:pt x="2443" y="161053"/>
                  </a:lnTo>
                  <a:lnTo>
                    <a:pt x="9096" y="170907"/>
                  </a:lnTo>
                  <a:lnTo>
                    <a:pt x="18945" y="177564"/>
                  </a:lnTo>
                  <a:lnTo>
                    <a:pt x="30975" y="180009"/>
                  </a:lnTo>
                  <a:lnTo>
                    <a:pt x="329006" y="180009"/>
                  </a:lnTo>
                  <a:lnTo>
                    <a:pt x="341038" y="177564"/>
                  </a:lnTo>
                  <a:lnTo>
                    <a:pt x="350891" y="170907"/>
                  </a:lnTo>
                  <a:lnTo>
                    <a:pt x="357549" y="161053"/>
                  </a:lnTo>
                  <a:lnTo>
                    <a:pt x="359994" y="149021"/>
                  </a:lnTo>
                  <a:lnTo>
                    <a:pt x="359994" y="30987"/>
                  </a:lnTo>
                  <a:lnTo>
                    <a:pt x="357549" y="18955"/>
                  </a:lnTo>
                  <a:lnTo>
                    <a:pt x="350891" y="9102"/>
                  </a:lnTo>
                  <a:lnTo>
                    <a:pt x="341038" y="2445"/>
                  </a:lnTo>
                  <a:lnTo>
                    <a:pt x="329006" y="0"/>
                  </a:lnTo>
                  <a:close/>
                </a:path>
              </a:pathLst>
            </a:custGeom>
            <a:solidFill>
              <a:srgbClr val="2384C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0" name="object 70" descr=""/>
          <p:cNvSpPr txBox="1"/>
          <p:nvPr/>
        </p:nvSpPr>
        <p:spPr>
          <a:xfrm>
            <a:off x="5538111" y="4375207"/>
            <a:ext cx="1541780" cy="47307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50" b="1">
                <a:solidFill>
                  <a:srgbClr val="231F20"/>
                </a:solidFill>
                <a:latin typeface="Arial"/>
                <a:cs typeface="Arial"/>
              </a:rPr>
              <a:t>9</a:t>
            </a:r>
            <a:r>
              <a:rPr dirty="0" baseline="1984" sz="2100" spc="-75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種類もかかる税金</a:t>
            </a:r>
            <a:endParaRPr baseline="1984" sz="2100">
              <a:latin typeface="ヒラギノ明朝 ProN W6"/>
              <a:cs typeface="ヒラギノ明朝 ProN W6"/>
            </a:endParaRPr>
          </a:p>
          <a:p>
            <a:pPr marL="337185">
              <a:lnSpc>
                <a:spcPct val="100000"/>
              </a:lnSpc>
              <a:spcBef>
                <a:spcPts val="635"/>
              </a:spcBef>
            </a:pPr>
            <a:r>
              <a:rPr dirty="0" sz="850" spc="-2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保有</a:t>
            </a:r>
            <a:endParaRPr sz="850">
              <a:latin typeface="ヒラギノ明朝 ProN W6"/>
              <a:cs typeface="ヒラギノ明朝 ProN W6"/>
            </a:endParaRPr>
          </a:p>
        </p:txBody>
      </p:sp>
      <p:sp>
        <p:nvSpPr>
          <p:cNvPr id="71" name="object 71" descr=""/>
          <p:cNvSpPr txBox="1"/>
          <p:nvPr/>
        </p:nvSpPr>
        <p:spPr>
          <a:xfrm>
            <a:off x="5322739" y="4985232"/>
            <a:ext cx="24193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-2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取得</a:t>
            </a:r>
            <a:endParaRPr sz="850">
              <a:latin typeface="ヒラギノ明朝 ProN W6"/>
              <a:cs typeface="ヒラギノ明朝 ProN W6"/>
            </a:endParaRPr>
          </a:p>
        </p:txBody>
      </p:sp>
      <p:sp>
        <p:nvSpPr>
          <p:cNvPr id="72" name="object 72" descr=""/>
          <p:cNvSpPr txBox="1"/>
          <p:nvPr/>
        </p:nvSpPr>
        <p:spPr>
          <a:xfrm>
            <a:off x="6402740" y="4985232"/>
            <a:ext cx="24193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-2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走行</a:t>
            </a:r>
            <a:endParaRPr sz="850">
              <a:latin typeface="ヒラギノ明朝 ProN W6"/>
              <a:cs typeface="ヒラギノ明朝 ProN W6"/>
            </a:endParaRPr>
          </a:p>
        </p:txBody>
      </p:sp>
      <p:grpSp>
        <p:nvGrpSpPr>
          <p:cNvPr id="73" name="object 73" descr=""/>
          <p:cNvGrpSpPr/>
          <p:nvPr/>
        </p:nvGrpSpPr>
        <p:grpSpPr>
          <a:xfrm>
            <a:off x="453220" y="6985157"/>
            <a:ext cx="6675120" cy="1175385"/>
            <a:chOff x="453220" y="6985157"/>
            <a:chExt cx="6675120" cy="1175385"/>
          </a:xfrm>
        </p:grpSpPr>
        <p:sp>
          <p:nvSpPr>
            <p:cNvPr id="74" name="object 74" descr=""/>
            <p:cNvSpPr/>
            <p:nvPr/>
          </p:nvSpPr>
          <p:spPr>
            <a:xfrm>
              <a:off x="457661" y="7087277"/>
              <a:ext cx="375920" cy="414020"/>
            </a:xfrm>
            <a:custGeom>
              <a:avLst/>
              <a:gdLst/>
              <a:ahLst/>
              <a:cxnLst/>
              <a:rect l="l" t="t" r="r" b="b"/>
              <a:pathLst>
                <a:path w="375919" h="414020">
                  <a:moveTo>
                    <a:pt x="116786" y="0"/>
                  </a:moveTo>
                  <a:lnTo>
                    <a:pt x="107741" y="44113"/>
                  </a:lnTo>
                  <a:lnTo>
                    <a:pt x="97756" y="87439"/>
                  </a:lnTo>
                  <a:lnTo>
                    <a:pt x="86355" y="129498"/>
                  </a:lnTo>
                  <a:lnTo>
                    <a:pt x="73060" y="169811"/>
                  </a:lnTo>
                  <a:lnTo>
                    <a:pt x="48961" y="170676"/>
                  </a:lnTo>
                  <a:lnTo>
                    <a:pt x="35433" y="173585"/>
                  </a:lnTo>
                  <a:lnTo>
                    <a:pt x="27529" y="180897"/>
                  </a:lnTo>
                  <a:lnTo>
                    <a:pt x="20304" y="194970"/>
                  </a:lnTo>
                  <a:lnTo>
                    <a:pt x="16037" y="204089"/>
                  </a:lnTo>
                  <a:lnTo>
                    <a:pt x="16519" y="211975"/>
                  </a:lnTo>
                  <a:lnTo>
                    <a:pt x="18412" y="217982"/>
                  </a:lnTo>
                  <a:lnTo>
                    <a:pt x="17357" y="218122"/>
                  </a:lnTo>
                  <a:lnTo>
                    <a:pt x="10715" y="217805"/>
                  </a:lnTo>
                  <a:lnTo>
                    <a:pt x="2346" y="222567"/>
                  </a:lnTo>
                  <a:lnTo>
                    <a:pt x="606" y="228041"/>
                  </a:lnTo>
                  <a:lnTo>
                    <a:pt x="0" y="232995"/>
                  </a:lnTo>
                  <a:lnTo>
                    <a:pt x="1744" y="237990"/>
                  </a:lnTo>
                  <a:lnTo>
                    <a:pt x="6616" y="242476"/>
                  </a:lnTo>
                  <a:lnTo>
                    <a:pt x="15389" y="245910"/>
                  </a:lnTo>
                  <a:lnTo>
                    <a:pt x="30283" y="247069"/>
                  </a:lnTo>
                  <a:lnTo>
                    <a:pt x="43029" y="244628"/>
                  </a:lnTo>
                  <a:lnTo>
                    <a:pt x="51924" y="241229"/>
                  </a:lnTo>
                  <a:lnTo>
                    <a:pt x="55267" y="239509"/>
                  </a:lnTo>
                  <a:lnTo>
                    <a:pt x="55623" y="239496"/>
                  </a:lnTo>
                  <a:lnTo>
                    <a:pt x="39294" y="279829"/>
                  </a:lnTo>
                  <a:lnTo>
                    <a:pt x="27902" y="322157"/>
                  </a:lnTo>
                  <a:lnTo>
                    <a:pt x="24972" y="357718"/>
                  </a:lnTo>
                  <a:lnTo>
                    <a:pt x="34033" y="377748"/>
                  </a:lnTo>
                  <a:lnTo>
                    <a:pt x="71968" y="373026"/>
                  </a:lnTo>
                  <a:lnTo>
                    <a:pt x="115270" y="339494"/>
                  </a:lnTo>
                  <a:lnTo>
                    <a:pt x="150849" y="301512"/>
                  </a:lnTo>
                  <a:lnTo>
                    <a:pt x="165617" y="283438"/>
                  </a:lnTo>
                  <a:lnTo>
                    <a:pt x="158771" y="353987"/>
                  </a:lnTo>
                  <a:lnTo>
                    <a:pt x="159183" y="391055"/>
                  </a:lnTo>
                  <a:lnTo>
                    <a:pt x="169280" y="406839"/>
                  </a:lnTo>
                  <a:lnTo>
                    <a:pt x="191487" y="413537"/>
                  </a:lnTo>
                  <a:lnTo>
                    <a:pt x="216297" y="404948"/>
                  </a:lnTo>
                  <a:lnTo>
                    <a:pt x="244348" y="373889"/>
                  </a:lnTo>
                  <a:lnTo>
                    <a:pt x="271851" y="326478"/>
                  </a:lnTo>
                  <a:lnTo>
                    <a:pt x="295018" y="268833"/>
                  </a:lnTo>
                  <a:lnTo>
                    <a:pt x="343604" y="248203"/>
                  </a:lnTo>
                  <a:lnTo>
                    <a:pt x="368001" y="235145"/>
                  </a:lnTo>
                  <a:lnTo>
                    <a:pt x="375592" y="224094"/>
                  </a:lnTo>
                  <a:lnTo>
                    <a:pt x="373758" y="209486"/>
                  </a:lnTo>
                  <a:lnTo>
                    <a:pt x="362131" y="202461"/>
                  </a:lnTo>
                  <a:lnTo>
                    <a:pt x="340217" y="203352"/>
                  </a:lnTo>
                  <a:lnTo>
                    <a:pt x="319008" y="207386"/>
                  </a:lnTo>
                  <a:lnTo>
                    <a:pt x="309496" y="209791"/>
                  </a:lnTo>
                  <a:lnTo>
                    <a:pt x="312491" y="191340"/>
                  </a:lnTo>
                  <a:lnTo>
                    <a:pt x="313433" y="184251"/>
                  </a:lnTo>
                  <a:lnTo>
                    <a:pt x="319306" y="116098"/>
                  </a:lnTo>
                  <a:lnTo>
                    <a:pt x="319970" y="60144"/>
                  </a:lnTo>
                  <a:lnTo>
                    <a:pt x="318276" y="22263"/>
                  </a:lnTo>
                  <a:lnTo>
                    <a:pt x="317077" y="8331"/>
                  </a:lnTo>
                  <a:lnTo>
                    <a:pt x="116786" y="0"/>
                  </a:lnTo>
                  <a:close/>
                </a:path>
              </a:pathLst>
            </a:custGeom>
            <a:solidFill>
              <a:srgbClr val="ABE1F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5" name="object 75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58972" y="7120092"/>
              <a:ext cx="374273" cy="380718"/>
            </a:xfrm>
            <a:prstGeom prst="rect">
              <a:avLst/>
            </a:prstGeom>
          </p:spPr>
        </p:pic>
        <p:sp>
          <p:nvSpPr>
            <p:cNvPr id="76" name="object 76" descr=""/>
            <p:cNvSpPr/>
            <p:nvPr/>
          </p:nvSpPr>
          <p:spPr>
            <a:xfrm>
              <a:off x="482429" y="7095610"/>
              <a:ext cx="351155" cy="405765"/>
            </a:xfrm>
            <a:custGeom>
              <a:avLst/>
              <a:gdLst/>
              <a:ahLst/>
              <a:cxnLst/>
              <a:rect l="l" t="t" r="r" b="b"/>
              <a:pathLst>
                <a:path w="351155" h="405765">
                  <a:moveTo>
                    <a:pt x="39251" y="215315"/>
                  </a:moveTo>
                  <a:lnTo>
                    <a:pt x="19914" y="256530"/>
                  </a:lnTo>
                  <a:lnTo>
                    <a:pt x="5189" y="304115"/>
                  </a:lnTo>
                  <a:lnTo>
                    <a:pt x="0" y="345826"/>
                  </a:lnTo>
                  <a:lnTo>
                    <a:pt x="9266" y="369417"/>
                  </a:lnTo>
                  <a:lnTo>
                    <a:pt x="47202" y="364693"/>
                  </a:lnTo>
                  <a:lnTo>
                    <a:pt x="90503" y="331157"/>
                  </a:lnTo>
                  <a:lnTo>
                    <a:pt x="126083" y="293170"/>
                  </a:lnTo>
                  <a:lnTo>
                    <a:pt x="140851" y="275094"/>
                  </a:lnTo>
                  <a:lnTo>
                    <a:pt x="134004" y="345650"/>
                  </a:lnTo>
                  <a:lnTo>
                    <a:pt x="134417" y="382720"/>
                  </a:lnTo>
                  <a:lnTo>
                    <a:pt x="144514" y="398502"/>
                  </a:lnTo>
                  <a:lnTo>
                    <a:pt x="166721" y="405193"/>
                  </a:lnTo>
                  <a:lnTo>
                    <a:pt x="191531" y="396612"/>
                  </a:lnTo>
                  <a:lnTo>
                    <a:pt x="219581" y="365556"/>
                  </a:lnTo>
                  <a:lnTo>
                    <a:pt x="247084" y="318146"/>
                  </a:lnTo>
                  <a:lnTo>
                    <a:pt x="270251" y="260502"/>
                  </a:lnTo>
                  <a:lnTo>
                    <a:pt x="318837" y="239872"/>
                  </a:lnTo>
                  <a:lnTo>
                    <a:pt x="343235" y="226814"/>
                  </a:lnTo>
                  <a:lnTo>
                    <a:pt x="350825" y="215762"/>
                  </a:lnTo>
                  <a:lnTo>
                    <a:pt x="348991" y="201155"/>
                  </a:lnTo>
                  <a:lnTo>
                    <a:pt x="337364" y="194125"/>
                  </a:lnTo>
                  <a:lnTo>
                    <a:pt x="315450" y="195016"/>
                  </a:lnTo>
                  <a:lnTo>
                    <a:pt x="294241" y="199053"/>
                  </a:lnTo>
                  <a:lnTo>
                    <a:pt x="284729" y="201460"/>
                  </a:lnTo>
                  <a:lnTo>
                    <a:pt x="285964" y="194506"/>
                  </a:lnTo>
                  <a:lnTo>
                    <a:pt x="294540" y="107767"/>
                  </a:lnTo>
                  <a:lnTo>
                    <a:pt x="295203" y="51812"/>
                  </a:lnTo>
                  <a:lnTo>
                    <a:pt x="293510" y="13932"/>
                  </a:lnTo>
                  <a:lnTo>
                    <a:pt x="292311" y="0"/>
                  </a:lnTo>
                </a:path>
              </a:pathLst>
            </a:custGeom>
            <a:ln w="880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 descr=""/>
            <p:cNvSpPr/>
            <p:nvPr/>
          </p:nvSpPr>
          <p:spPr>
            <a:xfrm>
              <a:off x="474678" y="7087280"/>
              <a:ext cx="100330" cy="230504"/>
            </a:xfrm>
            <a:custGeom>
              <a:avLst/>
              <a:gdLst/>
              <a:ahLst/>
              <a:cxnLst/>
              <a:rect l="l" t="t" r="r" b="b"/>
              <a:pathLst>
                <a:path w="100329" h="230504">
                  <a:moveTo>
                    <a:pt x="99770" y="0"/>
                  </a:moveTo>
                  <a:lnTo>
                    <a:pt x="90719" y="44113"/>
                  </a:lnTo>
                  <a:lnTo>
                    <a:pt x="80736" y="87437"/>
                  </a:lnTo>
                  <a:lnTo>
                    <a:pt x="69337" y="129492"/>
                  </a:lnTo>
                  <a:lnTo>
                    <a:pt x="56044" y="169799"/>
                  </a:lnTo>
                  <a:lnTo>
                    <a:pt x="31945" y="170670"/>
                  </a:lnTo>
                  <a:lnTo>
                    <a:pt x="18417" y="173583"/>
                  </a:lnTo>
                  <a:lnTo>
                    <a:pt x="10513" y="180896"/>
                  </a:lnTo>
                  <a:lnTo>
                    <a:pt x="3288" y="194970"/>
                  </a:lnTo>
                  <a:lnTo>
                    <a:pt x="0" y="209360"/>
                  </a:lnTo>
                  <a:lnTo>
                    <a:pt x="2337" y="220575"/>
                  </a:lnTo>
                  <a:lnTo>
                    <a:pt x="6515" y="227858"/>
                  </a:lnTo>
                  <a:lnTo>
                    <a:pt x="8749" y="230454"/>
                  </a:lnTo>
                </a:path>
              </a:pathLst>
            </a:custGeom>
            <a:ln w="880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 descr=""/>
            <p:cNvSpPr/>
            <p:nvPr/>
          </p:nvSpPr>
          <p:spPr>
            <a:xfrm>
              <a:off x="457665" y="7305080"/>
              <a:ext cx="55880" cy="31750"/>
            </a:xfrm>
            <a:custGeom>
              <a:avLst/>
              <a:gdLst/>
              <a:ahLst/>
              <a:cxnLst/>
              <a:rect l="l" t="t" r="r" b="b"/>
              <a:pathLst>
                <a:path w="55879" h="31750">
                  <a:moveTo>
                    <a:pt x="55267" y="21704"/>
                  </a:moveTo>
                  <a:lnTo>
                    <a:pt x="43764" y="28283"/>
                  </a:lnTo>
                  <a:lnTo>
                    <a:pt x="35774" y="31143"/>
                  </a:lnTo>
                  <a:lnTo>
                    <a:pt x="27558" y="30884"/>
                  </a:lnTo>
                  <a:lnTo>
                    <a:pt x="15376" y="28105"/>
                  </a:lnTo>
                  <a:lnTo>
                    <a:pt x="6611" y="24671"/>
                  </a:lnTo>
                  <a:lnTo>
                    <a:pt x="1743" y="20185"/>
                  </a:lnTo>
                  <a:lnTo>
                    <a:pt x="0" y="15190"/>
                  </a:lnTo>
                  <a:lnTo>
                    <a:pt x="606" y="10236"/>
                  </a:lnTo>
                  <a:lnTo>
                    <a:pt x="2346" y="4762"/>
                  </a:lnTo>
                  <a:lnTo>
                    <a:pt x="10703" y="0"/>
                  </a:lnTo>
                  <a:lnTo>
                    <a:pt x="17345" y="317"/>
                  </a:lnTo>
                </a:path>
              </a:pathLst>
            </a:custGeom>
            <a:ln w="880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9" name="object 79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792328" y="7178529"/>
              <a:ext cx="89623" cy="144081"/>
            </a:xfrm>
            <a:prstGeom prst="rect">
              <a:avLst/>
            </a:prstGeom>
          </p:spPr>
        </p:pic>
        <p:sp>
          <p:nvSpPr>
            <p:cNvPr id="80" name="object 80" descr=""/>
            <p:cNvSpPr/>
            <p:nvPr/>
          </p:nvSpPr>
          <p:spPr>
            <a:xfrm>
              <a:off x="593167" y="7155586"/>
              <a:ext cx="40005" cy="45085"/>
            </a:xfrm>
            <a:custGeom>
              <a:avLst/>
              <a:gdLst/>
              <a:ahLst/>
              <a:cxnLst/>
              <a:rect l="l" t="t" r="r" b="b"/>
              <a:pathLst>
                <a:path w="40004" h="45084">
                  <a:moveTo>
                    <a:pt x="23228" y="0"/>
                  </a:moveTo>
                  <a:lnTo>
                    <a:pt x="15223" y="619"/>
                  </a:lnTo>
                  <a:lnTo>
                    <a:pt x="8185" y="4497"/>
                  </a:lnTo>
                  <a:lnTo>
                    <a:pt x="2861" y="11006"/>
                  </a:lnTo>
                  <a:lnTo>
                    <a:pt x="0" y="19519"/>
                  </a:lnTo>
                  <a:lnTo>
                    <a:pt x="273" y="28496"/>
                  </a:lnTo>
                  <a:lnTo>
                    <a:pt x="3481" y="36269"/>
                  </a:lnTo>
                  <a:lnTo>
                    <a:pt x="9092" y="42020"/>
                  </a:lnTo>
                  <a:lnTo>
                    <a:pt x="16573" y="44932"/>
                  </a:lnTo>
                  <a:lnTo>
                    <a:pt x="24583" y="44313"/>
                  </a:lnTo>
                  <a:lnTo>
                    <a:pt x="31621" y="40435"/>
                  </a:lnTo>
                  <a:lnTo>
                    <a:pt x="36942" y="33925"/>
                  </a:lnTo>
                  <a:lnTo>
                    <a:pt x="39801" y="25412"/>
                  </a:lnTo>
                  <a:lnTo>
                    <a:pt x="39533" y="16435"/>
                  </a:lnTo>
                  <a:lnTo>
                    <a:pt x="36325" y="8662"/>
                  </a:lnTo>
                  <a:lnTo>
                    <a:pt x="30711" y="2911"/>
                  </a:lnTo>
                  <a:lnTo>
                    <a:pt x="232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 descr=""/>
            <p:cNvSpPr/>
            <p:nvPr/>
          </p:nvSpPr>
          <p:spPr>
            <a:xfrm>
              <a:off x="596802" y="7159684"/>
              <a:ext cx="33020" cy="36830"/>
            </a:xfrm>
            <a:custGeom>
              <a:avLst/>
              <a:gdLst/>
              <a:ahLst/>
              <a:cxnLst/>
              <a:rect l="l" t="t" r="r" b="b"/>
              <a:pathLst>
                <a:path w="33020" h="36829">
                  <a:moveTo>
                    <a:pt x="18986" y="0"/>
                  </a:moveTo>
                  <a:lnTo>
                    <a:pt x="12437" y="504"/>
                  </a:lnTo>
                  <a:lnTo>
                    <a:pt x="6683" y="3676"/>
                  </a:lnTo>
                  <a:lnTo>
                    <a:pt x="2334" y="9001"/>
                  </a:lnTo>
                  <a:lnTo>
                    <a:pt x="0" y="15963"/>
                  </a:lnTo>
                  <a:lnTo>
                    <a:pt x="220" y="23303"/>
                  </a:lnTo>
                  <a:lnTo>
                    <a:pt x="2841" y="29657"/>
                  </a:lnTo>
                  <a:lnTo>
                    <a:pt x="7429" y="34359"/>
                  </a:lnTo>
                  <a:lnTo>
                    <a:pt x="13550" y="36741"/>
                  </a:lnTo>
                  <a:lnTo>
                    <a:pt x="20094" y="36236"/>
                  </a:lnTo>
                  <a:lnTo>
                    <a:pt x="25849" y="33064"/>
                  </a:lnTo>
                  <a:lnTo>
                    <a:pt x="30201" y="27739"/>
                  </a:lnTo>
                  <a:lnTo>
                    <a:pt x="32537" y="20777"/>
                  </a:lnTo>
                  <a:lnTo>
                    <a:pt x="32316" y="13437"/>
                  </a:lnTo>
                  <a:lnTo>
                    <a:pt x="29695" y="7083"/>
                  </a:lnTo>
                  <a:lnTo>
                    <a:pt x="25107" y="2382"/>
                  </a:lnTo>
                  <a:lnTo>
                    <a:pt x="1898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 descr=""/>
            <p:cNvSpPr/>
            <p:nvPr/>
          </p:nvSpPr>
          <p:spPr>
            <a:xfrm>
              <a:off x="613143" y="7161860"/>
              <a:ext cx="120650" cy="53340"/>
            </a:xfrm>
            <a:custGeom>
              <a:avLst/>
              <a:gdLst/>
              <a:ahLst/>
              <a:cxnLst/>
              <a:rect l="l" t="t" r="r" b="b"/>
              <a:pathLst>
                <a:path w="120650" h="53340">
                  <a:moveTo>
                    <a:pt x="18249" y="6134"/>
                  </a:moveTo>
                  <a:lnTo>
                    <a:pt x="15125" y="1358"/>
                  </a:lnTo>
                  <a:lnTo>
                    <a:pt x="5905" y="0"/>
                  </a:lnTo>
                  <a:lnTo>
                    <a:pt x="1549" y="3657"/>
                  </a:lnTo>
                  <a:lnTo>
                    <a:pt x="0" y="14071"/>
                  </a:lnTo>
                  <a:lnTo>
                    <a:pt x="3111" y="18846"/>
                  </a:lnTo>
                  <a:lnTo>
                    <a:pt x="12344" y="20218"/>
                  </a:lnTo>
                  <a:lnTo>
                    <a:pt x="16700" y="16548"/>
                  </a:lnTo>
                  <a:lnTo>
                    <a:pt x="17475" y="11341"/>
                  </a:lnTo>
                  <a:lnTo>
                    <a:pt x="18249" y="6134"/>
                  </a:lnTo>
                  <a:close/>
                </a:path>
                <a:path w="120650" h="53340">
                  <a:moveTo>
                    <a:pt x="120180" y="33375"/>
                  </a:moveTo>
                  <a:lnTo>
                    <a:pt x="119913" y="24396"/>
                  </a:lnTo>
                  <a:lnTo>
                    <a:pt x="116700" y="16624"/>
                  </a:lnTo>
                  <a:lnTo>
                    <a:pt x="111086" y="10871"/>
                  </a:lnTo>
                  <a:lnTo>
                    <a:pt x="103606" y="7962"/>
                  </a:lnTo>
                  <a:lnTo>
                    <a:pt x="95592" y="8585"/>
                  </a:lnTo>
                  <a:lnTo>
                    <a:pt x="88557" y="12458"/>
                  </a:lnTo>
                  <a:lnTo>
                    <a:pt x="83235" y="18973"/>
                  </a:lnTo>
                  <a:lnTo>
                    <a:pt x="80378" y="27482"/>
                  </a:lnTo>
                  <a:lnTo>
                    <a:pt x="80645" y="36461"/>
                  </a:lnTo>
                  <a:lnTo>
                    <a:pt x="83858" y="44234"/>
                  </a:lnTo>
                  <a:lnTo>
                    <a:pt x="89471" y="49987"/>
                  </a:lnTo>
                  <a:lnTo>
                    <a:pt x="96951" y="52895"/>
                  </a:lnTo>
                  <a:lnTo>
                    <a:pt x="104952" y="52273"/>
                  </a:lnTo>
                  <a:lnTo>
                    <a:pt x="111988" y="48399"/>
                  </a:lnTo>
                  <a:lnTo>
                    <a:pt x="117309" y="41897"/>
                  </a:lnTo>
                  <a:lnTo>
                    <a:pt x="120180" y="333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 descr=""/>
            <p:cNvSpPr/>
            <p:nvPr/>
          </p:nvSpPr>
          <p:spPr>
            <a:xfrm>
              <a:off x="697157" y="7173917"/>
              <a:ext cx="33020" cy="36830"/>
            </a:xfrm>
            <a:custGeom>
              <a:avLst/>
              <a:gdLst/>
              <a:ahLst/>
              <a:cxnLst/>
              <a:rect l="l" t="t" r="r" b="b"/>
              <a:pathLst>
                <a:path w="33020" h="36829">
                  <a:moveTo>
                    <a:pt x="18986" y="0"/>
                  </a:moveTo>
                  <a:lnTo>
                    <a:pt x="12437" y="504"/>
                  </a:lnTo>
                  <a:lnTo>
                    <a:pt x="6683" y="3676"/>
                  </a:lnTo>
                  <a:lnTo>
                    <a:pt x="2334" y="9001"/>
                  </a:lnTo>
                  <a:lnTo>
                    <a:pt x="0" y="15963"/>
                  </a:lnTo>
                  <a:lnTo>
                    <a:pt x="220" y="23303"/>
                  </a:lnTo>
                  <a:lnTo>
                    <a:pt x="2841" y="29657"/>
                  </a:lnTo>
                  <a:lnTo>
                    <a:pt x="7429" y="34359"/>
                  </a:lnTo>
                  <a:lnTo>
                    <a:pt x="13550" y="36741"/>
                  </a:lnTo>
                  <a:lnTo>
                    <a:pt x="20094" y="36236"/>
                  </a:lnTo>
                  <a:lnTo>
                    <a:pt x="25849" y="33064"/>
                  </a:lnTo>
                  <a:lnTo>
                    <a:pt x="30201" y="27739"/>
                  </a:lnTo>
                  <a:lnTo>
                    <a:pt x="32537" y="20777"/>
                  </a:lnTo>
                  <a:lnTo>
                    <a:pt x="32314" y="13437"/>
                  </a:lnTo>
                  <a:lnTo>
                    <a:pt x="29691" y="7083"/>
                  </a:lnTo>
                  <a:lnTo>
                    <a:pt x="25102" y="2382"/>
                  </a:lnTo>
                  <a:lnTo>
                    <a:pt x="1898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 descr=""/>
            <p:cNvSpPr/>
            <p:nvPr/>
          </p:nvSpPr>
          <p:spPr>
            <a:xfrm>
              <a:off x="617842" y="7176096"/>
              <a:ext cx="114300" cy="158115"/>
            </a:xfrm>
            <a:custGeom>
              <a:avLst/>
              <a:gdLst/>
              <a:ahLst/>
              <a:cxnLst/>
              <a:rect l="l" t="t" r="r" b="b"/>
              <a:pathLst>
                <a:path w="114300" h="158115">
                  <a:moveTo>
                    <a:pt x="74180" y="99707"/>
                  </a:moveTo>
                  <a:lnTo>
                    <a:pt x="52082" y="103136"/>
                  </a:lnTo>
                  <a:lnTo>
                    <a:pt x="32194" y="104457"/>
                  </a:lnTo>
                  <a:lnTo>
                    <a:pt x="14744" y="104190"/>
                  </a:lnTo>
                  <a:lnTo>
                    <a:pt x="0" y="102908"/>
                  </a:lnTo>
                  <a:lnTo>
                    <a:pt x="2324" y="106921"/>
                  </a:lnTo>
                  <a:lnTo>
                    <a:pt x="7645" y="118211"/>
                  </a:lnTo>
                  <a:lnTo>
                    <a:pt x="13411" y="135623"/>
                  </a:lnTo>
                  <a:lnTo>
                    <a:pt x="17043" y="158064"/>
                  </a:lnTo>
                  <a:lnTo>
                    <a:pt x="40640" y="144170"/>
                  </a:lnTo>
                  <a:lnTo>
                    <a:pt x="54444" y="133451"/>
                  </a:lnTo>
                  <a:lnTo>
                    <a:pt x="63842" y="120459"/>
                  </a:lnTo>
                  <a:lnTo>
                    <a:pt x="74180" y="99707"/>
                  </a:lnTo>
                  <a:close/>
                </a:path>
                <a:path w="114300" h="158115">
                  <a:moveTo>
                    <a:pt x="113906" y="6134"/>
                  </a:moveTo>
                  <a:lnTo>
                    <a:pt x="110794" y="1358"/>
                  </a:lnTo>
                  <a:lnTo>
                    <a:pt x="101561" y="0"/>
                  </a:lnTo>
                  <a:lnTo>
                    <a:pt x="97205" y="3657"/>
                  </a:lnTo>
                  <a:lnTo>
                    <a:pt x="95656" y="14071"/>
                  </a:lnTo>
                  <a:lnTo>
                    <a:pt x="98780" y="18846"/>
                  </a:lnTo>
                  <a:lnTo>
                    <a:pt x="108000" y="20218"/>
                  </a:lnTo>
                  <a:lnTo>
                    <a:pt x="112356" y="16548"/>
                  </a:lnTo>
                  <a:lnTo>
                    <a:pt x="113131" y="11341"/>
                  </a:lnTo>
                  <a:lnTo>
                    <a:pt x="113906" y="613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 descr=""/>
            <p:cNvSpPr/>
            <p:nvPr/>
          </p:nvSpPr>
          <p:spPr>
            <a:xfrm>
              <a:off x="590684" y="7273071"/>
              <a:ext cx="101600" cy="75565"/>
            </a:xfrm>
            <a:custGeom>
              <a:avLst/>
              <a:gdLst/>
              <a:ahLst/>
              <a:cxnLst/>
              <a:rect l="l" t="t" r="r" b="b"/>
              <a:pathLst>
                <a:path w="101600" h="75565">
                  <a:moveTo>
                    <a:pt x="0" y="0"/>
                  </a:moveTo>
                  <a:lnTo>
                    <a:pt x="24364" y="8465"/>
                  </a:lnTo>
                  <a:lnTo>
                    <a:pt x="43043" y="11571"/>
                  </a:lnTo>
                  <a:lnTo>
                    <a:pt x="65536" y="9574"/>
                  </a:lnTo>
                  <a:lnTo>
                    <a:pt x="101346" y="2730"/>
                  </a:lnTo>
                  <a:lnTo>
                    <a:pt x="85402" y="34398"/>
                  </a:lnTo>
                  <a:lnTo>
                    <a:pt x="70664" y="52481"/>
                  </a:lnTo>
                  <a:lnTo>
                    <a:pt x="48651" y="63750"/>
                  </a:lnTo>
                  <a:lnTo>
                    <a:pt x="10883" y="74980"/>
                  </a:lnTo>
                </a:path>
              </a:pathLst>
            </a:custGeom>
            <a:ln w="14706">
              <a:solidFill>
                <a:srgbClr val="005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 descr=""/>
            <p:cNvSpPr/>
            <p:nvPr/>
          </p:nvSpPr>
          <p:spPr>
            <a:xfrm>
              <a:off x="617839" y="7278997"/>
              <a:ext cx="17145" cy="55244"/>
            </a:xfrm>
            <a:custGeom>
              <a:avLst/>
              <a:gdLst/>
              <a:ahLst/>
              <a:cxnLst/>
              <a:rect l="l" t="t" r="r" b="b"/>
              <a:pathLst>
                <a:path w="17145" h="55245">
                  <a:moveTo>
                    <a:pt x="0" y="0"/>
                  </a:moveTo>
                  <a:lnTo>
                    <a:pt x="8539" y="13491"/>
                  </a:lnTo>
                  <a:lnTo>
                    <a:pt x="13166" y="23729"/>
                  </a:lnTo>
                  <a:lnTo>
                    <a:pt x="15484" y="35883"/>
                  </a:lnTo>
                  <a:lnTo>
                    <a:pt x="17094" y="55118"/>
                  </a:lnTo>
                </a:path>
              </a:pathLst>
            </a:custGeom>
            <a:ln w="13106">
              <a:solidFill>
                <a:srgbClr val="005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 descr=""/>
            <p:cNvSpPr/>
            <p:nvPr/>
          </p:nvSpPr>
          <p:spPr>
            <a:xfrm>
              <a:off x="587296" y="7144580"/>
              <a:ext cx="83185" cy="107314"/>
            </a:xfrm>
            <a:custGeom>
              <a:avLst/>
              <a:gdLst/>
              <a:ahLst/>
              <a:cxnLst/>
              <a:rect l="l" t="t" r="r" b="b"/>
              <a:pathLst>
                <a:path w="83184" h="107315">
                  <a:moveTo>
                    <a:pt x="0" y="71882"/>
                  </a:moveTo>
                  <a:lnTo>
                    <a:pt x="390" y="89893"/>
                  </a:lnTo>
                  <a:lnTo>
                    <a:pt x="3263" y="99580"/>
                  </a:lnTo>
                  <a:lnTo>
                    <a:pt x="11090" y="104257"/>
                  </a:lnTo>
                  <a:lnTo>
                    <a:pt x="26339" y="107238"/>
                  </a:lnTo>
                  <a:lnTo>
                    <a:pt x="44652" y="105326"/>
                  </a:lnTo>
                  <a:lnTo>
                    <a:pt x="68500" y="75484"/>
                  </a:lnTo>
                  <a:lnTo>
                    <a:pt x="77934" y="33475"/>
                  </a:lnTo>
                  <a:lnTo>
                    <a:pt x="82118" y="4735"/>
                  </a:lnTo>
                  <a:lnTo>
                    <a:pt x="82740" y="0"/>
                  </a:lnTo>
                </a:path>
              </a:pathLst>
            </a:custGeom>
            <a:ln w="17614">
              <a:solidFill>
                <a:srgbClr val="005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 descr=""/>
            <p:cNvSpPr/>
            <p:nvPr/>
          </p:nvSpPr>
          <p:spPr>
            <a:xfrm>
              <a:off x="587891" y="7137234"/>
              <a:ext cx="166370" cy="22860"/>
            </a:xfrm>
            <a:custGeom>
              <a:avLst/>
              <a:gdLst/>
              <a:ahLst/>
              <a:cxnLst/>
              <a:rect l="l" t="t" r="r" b="b"/>
              <a:pathLst>
                <a:path w="166370" h="22859">
                  <a:moveTo>
                    <a:pt x="0" y="216"/>
                  </a:moveTo>
                  <a:lnTo>
                    <a:pt x="54037" y="2543"/>
                  </a:lnTo>
                  <a:lnTo>
                    <a:pt x="117194" y="11912"/>
                  </a:lnTo>
                  <a:lnTo>
                    <a:pt x="160012" y="21138"/>
                  </a:lnTo>
                  <a:lnTo>
                    <a:pt x="165912" y="22708"/>
                  </a:lnTo>
                </a:path>
              </a:pathLst>
            </a:custGeom>
            <a:ln w="17614">
              <a:solidFill>
                <a:srgbClr val="005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 descr=""/>
            <p:cNvSpPr/>
            <p:nvPr/>
          </p:nvSpPr>
          <p:spPr>
            <a:xfrm>
              <a:off x="568015" y="6989602"/>
              <a:ext cx="223520" cy="140970"/>
            </a:xfrm>
            <a:custGeom>
              <a:avLst/>
              <a:gdLst/>
              <a:ahLst/>
              <a:cxnLst/>
              <a:rect l="l" t="t" r="r" b="b"/>
              <a:pathLst>
                <a:path w="223520" h="140970">
                  <a:moveTo>
                    <a:pt x="106997" y="0"/>
                  </a:moveTo>
                  <a:lnTo>
                    <a:pt x="64254" y="4130"/>
                  </a:lnTo>
                  <a:lnTo>
                    <a:pt x="22342" y="21862"/>
                  </a:lnTo>
                  <a:lnTo>
                    <a:pt x="0" y="68723"/>
                  </a:lnTo>
                  <a:lnTo>
                    <a:pt x="35291" y="70259"/>
                  </a:lnTo>
                  <a:lnTo>
                    <a:pt x="58397" y="76250"/>
                  </a:lnTo>
                  <a:lnTo>
                    <a:pt x="79527" y="91624"/>
                  </a:lnTo>
                  <a:lnTo>
                    <a:pt x="108889" y="121314"/>
                  </a:lnTo>
                  <a:lnTo>
                    <a:pt x="140276" y="130356"/>
                  </a:lnTo>
                  <a:lnTo>
                    <a:pt x="162337" y="135359"/>
                  </a:lnTo>
                  <a:lnTo>
                    <a:pt x="185513" y="138111"/>
                  </a:lnTo>
                  <a:lnTo>
                    <a:pt x="220243" y="140402"/>
                  </a:lnTo>
                  <a:lnTo>
                    <a:pt x="221390" y="134728"/>
                  </a:lnTo>
                  <a:lnTo>
                    <a:pt x="223188" y="119296"/>
                  </a:lnTo>
                  <a:lnTo>
                    <a:pt x="223174" y="96495"/>
                  </a:lnTo>
                  <a:lnTo>
                    <a:pt x="204889" y="42320"/>
                  </a:lnTo>
                  <a:lnTo>
                    <a:pt x="153044" y="8709"/>
                  </a:lnTo>
                  <a:lnTo>
                    <a:pt x="126276" y="1871"/>
                  </a:lnTo>
                  <a:lnTo>
                    <a:pt x="106997" y="0"/>
                  </a:lnTo>
                  <a:close/>
                </a:path>
              </a:pathLst>
            </a:custGeom>
            <a:solidFill>
              <a:srgbClr val="00C0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 descr=""/>
            <p:cNvSpPr/>
            <p:nvPr/>
          </p:nvSpPr>
          <p:spPr>
            <a:xfrm>
              <a:off x="568015" y="6989602"/>
              <a:ext cx="223520" cy="140970"/>
            </a:xfrm>
            <a:custGeom>
              <a:avLst/>
              <a:gdLst/>
              <a:ahLst/>
              <a:cxnLst/>
              <a:rect l="l" t="t" r="r" b="b"/>
              <a:pathLst>
                <a:path w="223520" h="140970">
                  <a:moveTo>
                    <a:pt x="108889" y="121314"/>
                  </a:moveTo>
                  <a:lnTo>
                    <a:pt x="79527" y="91624"/>
                  </a:lnTo>
                  <a:lnTo>
                    <a:pt x="58397" y="76250"/>
                  </a:lnTo>
                  <a:lnTo>
                    <a:pt x="35291" y="70259"/>
                  </a:lnTo>
                  <a:lnTo>
                    <a:pt x="0" y="68723"/>
                  </a:lnTo>
                  <a:lnTo>
                    <a:pt x="5574" y="44734"/>
                  </a:lnTo>
                  <a:lnTo>
                    <a:pt x="41274" y="12424"/>
                  </a:lnTo>
                  <a:lnTo>
                    <a:pt x="86242" y="370"/>
                  </a:lnTo>
                  <a:lnTo>
                    <a:pt x="106997" y="0"/>
                  </a:lnTo>
                  <a:lnTo>
                    <a:pt x="126276" y="1871"/>
                  </a:lnTo>
                  <a:lnTo>
                    <a:pt x="181095" y="22256"/>
                  </a:lnTo>
                  <a:lnTo>
                    <a:pt x="218884" y="68711"/>
                  </a:lnTo>
                  <a:lnTo>
                    <a:pt x="223188" y="119296"/>
                  </a:lnTo>
                  <a:lnTo>
                    <a:pt x="221390" y="134728"/>
                  </a:lnTo>
                  <a:lnTo>
                    <a:pt x="220243" y="140402"/>
                  </a:lnTo>
                  <a:lnTo>
                    <a:pt x="185513" y="138111"/>
                  </a:lnTo>
                  <a:lnTo>
                    <a:pt x="162337" y="135359"/>
                  </a:lnTo>
                  <a:lnTo>
                    <a:pt x="140276" y="130356"/>
                  </a:lnTo>
                  <a:lnTo>
                    <a:pt x="108889" y="121314"/>
                  </a:lnTo>
                  <a:close/>
                </a:path>
              </a:pathLst>
            </a:custGeom>
            <a:ln w="880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 descr=""/>
            <p:cNvSpPr/>
            <p:nvPr/>
          </p:nvSpPr>
          <p:spPr>
            <a:xfrm>
              <a:off x="493476" y="7058326"/>
              <a:ext cx="183515" cy="61594"/>
            </a:xfrm>
            <a:custGeom>
              <a:avLst/>
              <a:gdLst/>
              <a:ahLst/>
              <a:cxnLst/>
              <a:rect l="l" t="t" r="r" b="b"/>
              <a:pathLst>
                <a:path w="183515" h="61595">
                  <a:moveTo>
                    <a:pt x="74538" y="0"/>
                  </a:moveTo>
                  <a:lnTo>
                    <a:pt x="33866" y="12709"/>
                  </a:lnTo>
                  <a:lnTo>
                    <a:pt x="0" y="35514"/>
                  </a:lnTo>
                  <a:lnTo>
                    <a:pt x="11762" y="35320"/>
                  </a:lnTo>
                  <a:lnTo>
                    <a:pt x="36183" y="37566"/>
                  </a:lnTo>
                  <a:lnTo>
                    <a:pt x="71744" y="49364"/>
                  </a:lnTo>
                  <a:lnTo>
                    <a:pt x="114259" y="61554"/>
                  </a:lnTo>
                  <a:lnTo>
                    <a:pt x="149865" y="61364"/>
                  </a:lnTo>
                  <a:lnTo>
                    <a:pt x="174332" y="55981"/>
                  </a:lnTo>
                  <a:lnTo>
                    <a:pt x="183428" y="52590"/>
                  </a:lnTo>
                  <a:lnTo>
                    <a:pt x="154066" y="22901"/>
                  </a:lnTo>
                  <a:lnTo>
                    <a:pt x="132936" y="7526"/>
                  </a:lnTo>
                  <a:lnTo>
                    <a:pt x="109829" y="1536"/>
                  </a:lnTo>
                  <a:lnTo>
                    <a:pt x="74538" y="0"/>
                  </a:lnTo>
                  <a:close/>
                </a:path>
              </a:pathLst>
            </a:custGeom>
            <a:solidFill>
              <a:srgbClr val="0089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 descr=""/>
            <p:cNvSpPr/>
            <p:nvPr/>
          </p:nvSpPr>
          <p:spPr>
            <a:xfrm>
              <a:off x="493476" y="7058326"/>
              <a:ext cx="183515" cy="61594"/>
            </a:xfrm>
            <a:custGeom>
              <a:avLst/>
              <a:gdLst/>
              <a:ahLst/>
              <a:cxnLst/>
              <a:rect l="l" t="t" r="r" b="b"/>
              <a:pathLst>
                <a:path w="183515" h="61595">
                  <a:moveTo>
                    <a:pt x="183428" y="52590"/>
                  </a:moveTo>
                  <a:lnTo>
                    <a:pt x="154066" y="22901"/>
                  </a:lnTo>
                  <a:lnTo>
                    <a:pt x="132936" y="7526"/>
                  </a:lnTo>
                  <a:lnTo>
                    <a:pt x="109829" y="1536"/>
                  </a:lnTo>
                  <a:lnTo>
                    <a:pt x="74538" y="0"/>
                  </a:lnTo>
                  <a:lnTo>
                    <a:pt x="55914" y="3678"/>
                  </a:lnTo>
                  <a:lnTo>
                    <a:pt x="33866" y="12709"/>
                  </a:lnTo>
                  <a:lnTo>
                    <a:pt x="14123" y="23145"/>
                  </a:lnTo>
                  <a:lnTo>
                    <a:pt x="2415" y="31038"/>
                  </a:lnTo>
                  <a:lnTo>
                    <a:pt x="0" y="35514"/>
                  </a:lnTo>
                  <a:lnTo>
                    <a:pt x="11762" y="35320"/>
                  </a:lnTo>
                  <a:lnTo>
                    <a:pt x="36183" y="37566"/>
                  </a:lnTo>
                  <a:lnTo>
                    <a:pt x="71744" y="49364"/>
                  </a:lnTo>
                  <a:lnTo>
                    <a:pt x="114259" y="61554"/>
                  </a:lnTo>
                  <a:lnTo>
                    <a:pt x="149865" y="61364"/>
                  </a:lnTo>
                  <a:lnTo>
                    <a:pt x="174332" y="55981"/>
                  </a:lnTo>
                  <a:lnTo>
                    <a:pt x="183428" y="52590"/>
                  </a:lnTo>
                  <a:close/>
                </a:path>
              </a:pathLst>
            </a:custGeom>
            <a:ln w="864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3" name="object 93" descr=""/>
            <p:cNvSpPr/>
            <p:nvPr/>
          </p:nvSpPr>
          <p:spPr>
            <a:xfrm>
              <a:off x="752634" y="7027565"/>
              <a:ext cx="41910" cy="102870"/>
            </a:xfrm>
            <a:custGeom>
              <a:avLst/>
              <a:gdLst/>
              <a:ahLst/>
              <a:cxnLst/>
              <a:rect l="l" t="t" r="r" b="b"/>
              <a:pathLst>
                <a:path w="41909" h="102870">
                  <a:moveTo>
                    <a:pt x="15106" y="0"/>
                  </a:moveTo>
                  <a:lnTo>
                    <a:pt x="21560" y="7935"/>
                  </a:lnTo>
                  <a:lnTo>
                    <a:pt x="19194" y="44071"/>
                  </a:lnTo>
                  <a:lnTo>
                    <a:pt x="0" y="98760"/>
                  </a:lnTo>
                  <a:lnTo>
                    <a:pt x="25641" y="101646"/>
                  </a:lnTo>
                  <a:lnTo>
                    <a:pt x="35628" y="102443"/>
                  </a:lnTo>
                  <a:lnTo>
                    <a:pt x="40219" y="83355"/>
                  </a:lnTo>
                  <a:lnTo>
                    <a:pt x="40279" y="83106"/>
                  </a:lnTo>
                  <a:lnTo>
                    <a:pt x="41688" y="69191"/>
                  </a:lnTo>
                  <a:lnTo>
                    <a:pt x="39727" y="53976"/>
                  </a:lnTo>
                  <a:lnTo>
                    <a:pt x="34278" y="30777"/>
                  </a:lnTo>
                  <a:lnTo>
                    <a:pt x="20267" y="4350"/>
                  </a:lnTo>
                  <a:lnTo>
                    <a:pt x="15106" y="0"/>
                  </a:lnTo>
                  <a:close/>
                </a:path>
              </a:pathLst>
            </a:custGeom>
            <a:solidFill>
              <a:srgbClr val="00A9D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" name="object 94" descr=""/>
            <p:cNvSpPr/>
            <p:nvPr/>
          </p:nvSpPr>
          <p:spPr>
            <a:xfrm>
              <a:off x="568015" y="6989602"/>
              <a:ext cx="223520" cy="140970"/>
            </a:xfrm>
            <a:custGeom>
              <a:avLst/>
              <a:gdLst/>
              <a:ahLst/>
              <a:cxnLst/>
              <a:rect l="l" t="t" r="r" b="b"/>
              <a:pathLst>
                <a:path w="223520" h="140970">
                  <a:moveTo>
                    <a:pt x="108889" y="121314"/>
                  </a:moveTo>
                  <a:lnTo>
                    <a:pt x="79527" y="91624"/>
                  </a:lnTo>
                  <a:lnTo>
                    <a:pt x="58397" y="76250"/>
                  </a:lnTo>
                  <a:lnTo>
                    <a:pt x="35291" y="70259"/>
                  </a:lnTo>
                  <a:lnTo>
                    <a:pt x="0" y="68723"/>
                  </a:lnTo>
                  <a:lnTo>
                    <a:pt x="5574" y="44734"/>
                  </a:lnTo>
                  <a:lnTo>
                    <a:pt x="41274" y="12424"/>
                  </a:lnTo>
                  <a:lnTo>
                    <a:pt x="86242" y="370"/>
                  </a:lnTo>
                  <a:lnTo>
                    <a:pt x="106997" y="0"/>
                  </a:lnTo>
                  <a:lnTo>
                    <a:pt x="126276" y="1871"/>
                  </a:lnTo>
                  <a:lnTo>
                    <a:pt x="181095" y="22256"/>
                  </a:lnTo>
                  <a:lnTo>
                    <a:pt x="218884" y="68711"/>
                  </a:lnTo>
                  <a:lnTo>
                    <a:pt x="223188" y="119296"/>
                  </a:lnTo>
                  <a:lnTo>
                    <a:pt x="221390" y="134728"/>
                  </a:lnTo>
                  <a:lnTo>
                    <a:pt x="220243" y="140402"/>
                  </a:lnTo>
                  <a:lnTo>
                    <a:pt x="185513" y="138111"/>
                  </a:lnTo>
                  <a:lnTo>
                    <a:pt x="162337" y="135359"/>
                  </a:lnTo>
                  <a:lnTo>
                    <a:pt x="140276" y="130356"/>
                  </a:lnTo>
                  <a:lnTo>
                    <a:pt x="108889" y="121314"/>
                  </a:lnTo>
                  <a:close/>
                </a:path>
              </a:pathLst>
            </a:custGeom>
            <a:ln w="864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5" name="object 95" descr=""/>
            <p:cNvSpPr/>
            <p:nvPr/>
          </p:nvSpPr>
          <p:spPr>
            <a:xfrm>
              <a:off x="621525" y="7064592"/>
              <a:ext cx="55880" cy="55244"/>
            </a:xfrm>
            <a:custGeom>
              <a:avLst/>
              <a:gdLst/>
              <a:ahLst/>
              <a:cxnLst/>
              <a:rect l="l" t="t" r="r" b="b"/>
              <a:pathLst>
                <a:path w="55879" h="55245">
                  <a:moveTo>
                    <a:pt x="41745" y="32540"/>
                  </a:moveTo>
                  <a:lnTo>
                    <a:pt x="26942" y="46527"/>
                  </a:lnTo>
                  <a:lnTo>
                    <a:pt x="3300" y="55200"/>
                  </a:lnTo>
                  <a:lnTo>
                    <a:pt x="21368" y="55200"/>
                  </a:lnTo>
                  <a:lnTo>
                    <a:pt x="46286" y="49719"/>
                  </a:lnTo>
                  <a:lnTo>
                    <a:pt x="55384" y="46327"/>
                  </a:lnTo>
                  <a:lnTo>
                    <a:pt x="41745" y="32540"/>
                  </a:lnTo>
                  <a:close/>
                </a:path>
                <a:path w="55879" h="55245">
                  <a:moveTo>
                    <a:pt x="0" y="0"/>
                  </a:moveTo>
                  <a:lnTo>
                    <a:pt x="25988" y="16680"/>
                  </a:lnTo>
                  <a:lnTo>
                    <a:pt x="8184" y="3667"/>
                  </a:lnTo>
                  <a:lnTo>
                    <a:pt x="3621" y="9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3A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6" name="object 96" descr=""/>
            <p:cNvSpPr/>
            <p:nvPr/>
          </p:nvSpPr>
          <p:spPr>
            <a:xfrm>
              <a:off x="493476" y="7058326"/>
              <a:ext cx="183515" cy="61594"/>
            </a:xfrm>
            <a:custGeom>
              <a:avLst/>
              <a:gdLst/>
              <a:ahLst/>
              <a:cxnLst/>
              <a:rect l="l" t="t" r="r" b="b"/>
              <a:pathLst>
                <a:path w="183515" h="61595">
                  <a:moveTo>
                    <a:pt x="183428" y="52590"/>
                  </a:moveTo>
                  <a:lnTo>
                    <a:pt x="154066" y="22901"/>
                  </a:lnTo>
                  <a:lnTo>
                    <a:pt x="132936" y="7526"/>
                  </a:lnTo>
                  <a:lnTo>
                    <a:pt x="109829" y="1536"/>
                  </a:lnTo>
                  <a:lnTo>
                    <a:pt x="74538" y="0"/>
                  </a:lnTo>
                  <a:lnTo>
                    <a:pt x="55914" y="3678"/>
                  </a:lnTo>
                  <a:lnTo>
                    <a:pt x="33866" y="12709"/>
                  </a:lnTo>
                  <a:lnTo>
                    <a:pt x="14123" y="23145"/>
                  </a:lnTo>
                  <a:lnTo>
                    <a:pt x="2415" y="31038"/>
                  </a:lnTo>
                  <a:lnTo>
                    <a:pt x="0" y="35514"/>
                  </a:lnTo>
                  <a:lnTo>
                    <a:pt x="11762" y="35320"/>
                  </a:lnTo>
                  <a:lnTo>
                    <a:pt x="36183" y="37566"/>
                  </a:lnTo>
                  <a:lnTo>
                    <a:pt x="71744" y="49364"/>
                  </a:lnTo>
                  <a:lnTo>
                    <a:pt x="114259" y="61554"/>
                  </a:lnTo>
                  <a:lnTo>
                    <a:pt x="149865" y="61364"/>
                  </a:lnTo>
                  <a:lnTo>
                    <a:pt x="174332" y="55981"/>
                  </a:lnTo>
                  <a:lnTo>
                    <a:pt x="183428" y="52590"/>
                  </a:lnTo>
                  <a:close/>
                </a:path>
              </a:pathLst>
            </a:custGeom>
            <a:ln w="880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7" name="object 97" descr=""/>
            <p:cNvSpPr/>
            <p:nvPr/>
          </p:nvSpPr>
          <p:spPr>
            <a:xfrm>
              <a:off x="482429" y="7310926"/>
              <a:ext cx="270510" cy="190500"/>
            </a:xfrm>
            <a:custGeom>
              <a:avLst/>
              <a:gdLst/>
              <a:ahLst/>
              <a:cxnLst/>
              <a:rect l="l" t="t" r="r" b="b"/>
              <a:pathLst>
                <a:path w="270509" h="190500">
                  <a:moveTo>
                    <a:pt x="39251" y="0"/>
                  </a:moveTo>
                  <a:lnTo>
                    <a:pt x="19914" y="41214"/>
                  </a:lnTo>
                  <a:lnTo>
                    <a:pt x="5189" y="88799"/>
                  </a:lnTo>
                  <a:lnTo>
                    <a:pt x="0" y="130510"/>
                  </a:lnTo>
                  <a:lnTo>
                    <a:pt x="9266" y="154101"/>
                  </a:lnTo>
                  <a:lnTo>
                    <a:pt x="47202" y="149377"/>
                  </a:lnTo>
                  <a:lnTo>
                    <a:pt x="90503" y="115841"/>
                  </a:lnTo>
                  <a:lnTo>
                    <a:pt x="126083" y="77854"/>
                  </a:lnTo>
                  <a:lnTo>
                    <a:pt x="140851" y="59778"/>
                  </a:lnTo>
                  <a:lnTo>
                    <a:pt x="134004" y="130334"/>
                  </a:lnTo>
                  <a:lnTo>
                    <a:pt x="134417" y="167405"/>
                  </a:lnTo>
                  <a:lnTo>
                    <a:pt x="144514" y="183187"/>
                  </a:lnTo>
                  <a:lnTo>
                    <a:pt x="166721" y="189877"/>
                  </a:lnTo>
                  <a:lnTo>
                    <a:pt x="191531" y="181296"/>
                  </a:lnTo>
                  <a:lnTo>
                    <a:pt x="219581" y="150241"/>
                  </a:lnTo>
                  <a:lnTo>
                    <a:pt x="247084" y="102831"/>
                  </a:lnTo>
                  <a:lnTo>
                    <a:pt x="270251" y="45186"/>
                  </a:lnTo>
                </a:path>
              </a:pathLst>
            </a:custGeom>
            <a:ln w="17513">
              <a:solidFill>
                <a:srgbClr val="005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8" name="object 98" descr=""/>
            <p:cNvSpPr/>
            <p:nvPr/>
          </p:nvSpPr>
          <p:spPr>
            <a:xfrm>
              <a:off x="575997" y="7854197"/>
              <a:ext cx="6259195" cy="204470"/>
            </a:xfrm>
            <a:custGeom>
              <a:avLst/>
              <a:gdLst/>
              <a:ahLst/>
              <a:cxnLst/>
              <a:rect l="l" t="t" r="r" b="b"/>
              <a:pathLst>
                <a:path w="6259195" h="204470">
                  <a:moveTo>
                    <a:pt x="0" y="204330"/>
                  </a:moveTo>
                  <a:lnTo>
                    <a:pt x="6258763" y="204330"/>
                  </a:lnTo>
                  <a:lnTo>
                    <a:pt x="6258763" y="0"/>
                  </a:lnTo>
                  <a:lnTo>
                    <a:pt x="0" y="0"/>
                  </a:lnTo>
                  <a:lnTo>
                    <a:pt x="0" y="204330"/>
                  </a:lnTo>
                  <a:close/>
                </a:path>
              </a:pathLst>
            </a:custGeom>
            <a:solidFill>
              <a:srgbClr val="BDCF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 descr=""/>
            <p:cNvSpPr/>
            <p:nvPr/>
          </p:nvSpPr>
          <p:spPr>
            <a:xfrm>
              <a:off x="6775138" y="7752611"/>
              <a:ext cx="353060" cy="407670"/>
            </a:xfrm>
            <a:custGeom>
              <a:avLst/>
              <a:gdLst/>
              <a:ahLst/>
              <a:cxnLst/>
              <a:rect l="l" t="t" r="r" b="b"/>
              <a:pathLst>
                <a:path w="353059" h="407670">
                  <a:moveTo>
                    <a:pt x="0" y="0"/>
                  </a:moveTo>
                  <a:lnTo>
                    <a:pt x="0" y="407517"/>
                  </a:lnTo>
                  <a:lnTo>
                    <a:pt x="352856" y="2037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DCF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0" name="object 100" descr=""/>
            <p:cNvSpPr/>
            <p:nvPr/>
          </p:nvSpPr>
          <p:spPr>
            <a:xfrm>
              <a:off x="467993" y="7475865"/>
              <a:ext cx="720090" cy="624205"/>
            </a:xfrm>
            <a:custGeom>
              <a:avLst/>
              <a:gdLst/>
              <a:ahLst/>
              <a:cxnLst/>
              <a:rect l="l" t="t" r="r" b="b"/>
              <a:pathLst>
                <a:path w="720090" h="624204">
                  <a:moveTo>
                    <a:pt x="370065" y="0"/>
                  </a:moveTo>
                  <a:lnTo>
                    <a:pt x="347116" y="0"/>
                  </a:lnTo>
                  <a:lnTo>
                    <a:pt x="347116" y="18351"/>
                  </a:lnTo>
                  <a:lnTo>
                    <a:pt x="335635" y="18351"/>
                  </a:lnTo>
                  <a:lnTo>
                    <a:pt x="335635" y="41287"/>
                  </a:lnTo>
                  <a:lnTo>
                    <a:pt x="272529" y="98666"/>
                  </a:lnTo>
                  <a:lnTo>
                    <a:pt x="272529" y="144538"/>
                  </a:lnTo>
                  <a:lnTo>
                    <a:pt x="261061" y="144538"/>
                  </a:lnTo>
                  <a:lnTo>
                    <a:pt x="261061" y="167500"/>
                  </a:lnTo>
                  <a:lnTo>
                    <a:pt x="232384" y="167500"/>
                  </a:lnTo>
                  <a:lnTo>
                    <a:pt x="232384" y="178981"/>
                  </a:lnTo>
                  <a:lnTo>
                    <a:pt x="220903" y="178981"/>
                  </a:lnTo>
                  <a:lnTo>
                    <a:pt x="220903" y="197281"/>
                  </a:lnTo>
                  <a:lnTo>
                    <a:pt x="232384" y="197281"/>
                  </a:lnTo>
                  <a:lnTo>
                    <a:pt x="232384" y="270725"/>
                  </a:lnTo>
                  <a:lnTo>
                    <a:pt x="209435" y="270725"/>
                  </a:lnTo>
                  <a:lnTo>
                    <a:pt x="209435" y="286816"/>
                  </a:lnTo>
                  <a:lnTo>
                    <a:pt x="83210" y="286816"/>
                  </a:lnTo>
                  <a:lnTo>
                    <a:pt x="83210" y="351066"/>
                  </a:lnTo>
                  <a:lnTo>
                    <a:pt x="0" y="351066"/>
                  </a:lnTo>
                  <a:lnTo>
                    <a:pt x="0" y="624141"/>
                  </a:lnTo>
                  <a:lnTo>
                    <a:pt x="720001" y="624141"/>
                  </a:lnTo>
                  <a:lnTo>
                    <a:pt x="720001" y="351066"/>
                  </a:lnTo>
                  <a:lnTo>
                    <a:pt x="633971" y="351066"/>
                  </a:lnTo>
                  <a:lnTo>
                    <a:pt x="633971" y="286816"/>
                  </a:lnTo>
                  <a:lnTo>
                    <a:pt x="507745" y="286816"/>
                  </a:lnTo>
                  <a:lnTo>
                    <a:pt x="507745" y="270725"/>
                  </a:lnTo>
                  <a:lnTo>
                    <a:pt x="484797" y="270725"/>
                  </a:lnTo>
                  <a:lnTo>
                    <a:pt x="484797" y="197281"/>
                  </a:lnTo>
                  <a:lnTo>
                    <a:pt x="496265" y="197281"/>
                  </a:lnTo>
                  <a:lnTo>
                    <a:pt x="496265" y="178981"/>
                  </a:lnTo>
                  <a:lnTo>
                    <a:pt x="484797" y="178981"/>
                  </a:lnTo>
                  <a:lnTo>
                    <a:pt x="484797" y="167500"/>
                  </a:lnTo>
                  <a:lnTo>
                    <a:pt x="456095" y="167500"/>
                  </a:lnTo>
                  <a:lnTo>
                    <a:pt x="456095" y="144538"/>
                  </a:lnTo>
                  <a:lnTo>
                    <a:pt x="444639" y="144538"/>
                  </a:lnTo>
                  <a:lnTo>
                    <a:pt x="444639" y="98666"/>
                  </a:lnTo>
                  <a:lnTo>
                    <a:pt x="381533" y="41287"/>
                  </a:lnTo>
                  <a:lnTo>
                    <a:pt x="381533" y="18351"/>
                  </a:lnTo>
                  <a:lnTo>
                    <a:pt x="370065" y="18351"/>
                  </a:lnTo>
                  <a:lnTo>
                    <a:pt x="37006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 descr=""/>
            <p:cNvSpPr/>
            <p:nvPr/>
          </p:nvSpPr>
          <p:spPr>
            <a:xfrm>
              <a:off x="467993" y="7475865"/>
              <a:ext cx="720090" cy="624205"/>
            </a:xfrm>
            <a:custGeom>
              <a:avLst/>
              <a:gdLst/>
              <a:ahLst/>
              <a:cxnLst/>
              <a:rect l="l" t="t" r="r" b="b"/>
              <a:pathLst>
                <a:path w="720090" h="624204">
                  <a:moveTo>
                    <a:pt x="633971" y="351066"/>
                  </a:moveTo>
                  <a:lnTo>
                    <a:pt x="633971" y="286816"/>
                  </a:lnTo>
                  <a:lnTo>
                    <a:pt x="507745" y="286816"/>
                  </a:lnTo>
                  <a:lnTo>
                    <a:pt x="507745" y="270725"/>
                  </a:lnTo>
                  <a:lnTo>
                    <a:pt x="484797" y="270725"/>
                  </a:lnTo>
                  <a:lnTo>
                    <a:pt x="484797" y="197281"/>
                  </a:lnTo>
                  <a:lnTo>
                    <a:pt x="496265" y="197281"/>
                  </a:lnTo>
                  <a:lnTo>
                    <a:pt x="496265" y="178981"/>
                  </a:lnTo>
                  <a:lnTo>
                    <a:pt x="484797" y="178981"/>
                  </a:lnTo>
                  <a:lnTo>
                    <a:pt x="484797" y="167500"/>
                  </a:lnTo>
                  <a:lnTo>
                    <a:pt x="456095" y="167500"/>
                  </a:lnTo>
                  <a:lnTo>
                    <a:pt x="456095" y="144538"/>
                  </a:lnTo>
                  <a:lnTo>
                    <a:pt x="444639" y="144538"/>
                  </a:lnTo>
                  <a:lnTo>
                    <a:pt x="444639" y="98666"/>
                  </a:lnTo>
                  <a:lnTo>
                    <a:pt x="381533" y="41287"/>
                  </a:lnTo>
                  <a:lnTo>
                    <a:pt x="381533" y="18351"/>
                  </a:lnTo>
                  <a:lnTo>
                    <a:pt x="370065" y="18351"/>
                  </a:lnTo>
                  <a:lnTo>
                    <a:pt x="370065" y="0"/>
                  </a:lnTo>
                  <a:lnTo>
                    <a:pt x="347116" y="0"/>
                  </a:lnTo>
                  <a:lnTo>
                    <a:pt x="347116" y="18351"/>
                  </a:lnTo>
                  <a:lnTo>
                    <a:pt x="335635" y="18351"/>
                  </a:lnTo>
                  <a:lnTo>
                    <a:pt x="335635" y="41287"/>
                  </a:lnTo>
                  <a:lnTo>
                    <a:pt x="272529" y="98666"/>
                  </a:lnTo>
                  <a:lnTo>
                    <a:pt x="272529" y="144538"/>
                  </a:lnTo>
                  <a:lnTo>
                    <a:pt x="261061" y="144538"/>
                  </a:lnTo>
                  <a:lnTo>
                    <a:pt x="261061" y="167500"/>
                  </a:lnTo>
                  <a:lnTo>
                    <a:pt x="232384" y="167500"/>
                  </a:lnTo>
                  <a:lnTo>
                    <a:pt x="232384" y="178981"/>
                  </a:lnTo>
                  <a:lnTo>
                    <a:pt x="220903" y="178981"/>
                  </a:lnTo>
                  <a:lnTo>
                    <a:pt x="220903" y="197281"/>
                  </a:lnTo>
                  <a:lnTo>
                    <a:pt x="232384" y="197281"/>
                  </a:lnTo>
                  <a:lnTo>
                    <a:pt x="232384" y="270725"/>
                  </a:lnTo>
                  <a:lnTo>
                    <a:pt x="209435" y="270725"/>
                  </a:lnTo>
                  <a:lnTo>
                    <a:pt x="209435" y="286816"/>
                  </a:lnTo>
                  <a:lnTo>
                    <a:pt x="83210" y="286816"/>
                  </a:lnTo>
                  <a:lnTo>
                    <a:pt x="83210" y="351066"/>
                  </a:lnTo>
                  <a:lnTo>
                    <a:pt x="0" y="351066"/>
                  </a:lnTo>
                  <a:lnTo>
                    <a:pt x="0" y="624141"/>
                  </a:lnTo>
                  <a:lnTo>
                    <a:pt x="720001" y="624141"/>
                  </a:lnTo>
                  <a:lnTo>
                    <a:pt x="720001" y="351066"/>
                  </a:lnTo>
                  <a:lnTo>
                    <a:pt x="633971" y="351066"/>
                  </a:lnTo>
                  <a:close/>
                </a:path>
              </a:pathLst>
            </a:custGeom>
            <a:ln w="12700">
              <a:solidFill>
                <a:srgbClr val="2384C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02" name="object 102" descr=""/>
          <p:cNvGrpSpPr/>
          <p:nvPr/>
        </p:nvGrpSpPr>
        <p:grpSpPr>
          <a:xfrm>
            <a:off x="5038422" y="4392001"/>
            <a:ext cx="3175" cy="1836420"/>
            <a:chOff x="5038422" y="4392001"/>
            <a:chExt cx="3175" cy="1836420"/>
          </a:xfrm>
        </p:grpSpPr>
        <p:sp>
          <p:nvSpPr>
            <p:cNvPr id="103" name="object 103" descr=""/>
            <p:cNvSpPr/>
            <p:nvPr/>
          </p:nvSpPr>
          <p:spPr>
            <a:xfrm>
              <a:off x="5039997" y="4392001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w="0" h="19050">
                  <a:moveTo>
                    <a:pt x="0" y="0"/>
                  </a:moveTo>
                  <a:lnTo>
                    <a:pt x="0" y="18872"/>
                  </a:lnTo>
                </a:path>
              </a:pathLst>
            </a:custGeom>
            <a:ln w="317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4" name="object 104" descr=""/>
            <p:cNvSpPr/>
            <p:nvPr/>
          </p:nvSpPr>
          <p:spPr>
            <a:xfrm>
              <a:off x="5039997" y="4423620"/>
              <a:ext cx="0" cy="1779270"/>
            </a:xfrm>
            <a:custGeom>
              <a:avLst/>
              <a:gdLst/>
              <a:ahLst/>
              <a:cxnLst/>
              <a:rect l="l" t="t" r="r" b="b"/>
              <a:pathLst>
                <a:path w="0" h="1779270">
                  <a:moveTo>
                    <a:pt x="0" y="0"/>
                  </a:moveTo>
                  <a:lnTo>
                    <a:pt x="0" y="1779143"/>
                  </a:lnTo>
                </a:path>
              </a:pathLst>
            </a:custGeom>
            <a:ln w="3175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5" name="object 105" descr=""/>
            <p:cNvSpPr/>
            <p:nvPr/>
          </p:nvSpPr>
          <p:spPr>
            <a:xfrm>
              <a:off x="5039997" y="6209135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w="0" h="19050">
                  <a:moveTo>
                    <a:pt x="0" y="0"/>
                  </a:moveTo>
                  <a:lnTo>
                    <a:pt x="0" y="18872"/>
                  </a:lnTo>
                </a:path>
              </a:pathLst>
            </a:custGeom>
            <a:ln w="317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06" name="object 106" descr=""/>
          <p:cNvGrpSpPr/>
          <p:nvPr/>
        </p:nvGrpSpPr>
        <p:grpSpPr>
          <a:xfrm>
            <a:off x="2587188" y="4100506"/>
            <a:ext cx="688975" cy="2131060"/>
            <a:chOff x="2587188" y="4100506"/>
            <a:chExt cx="688975" cy="2131060"/>
          </a:xfrm>
        </p:grpSpPr>
        <p:sp>
          <p:nvSpPr>
            <p:cNvPr id="107" name="object 107" descr=""/>
            <p:cNvSpPr/>
            <p:nvPr/>
          </p:nvSpPr>
          <p:spPr>
            <a:xfrm>
              <a:off x="3095997" y="4103998"/>
              <a:ext cx="0" cy="2124075"/>
            </a:xfrm>
            <a:custGeom>
              <a:avLst/>
              <a:gdLst/>
              <a:ahLst/>
              <a:cxnLst/>
              <a:rect l="l" t="t" r="r" b="b"/>
              <a:pathLst>
                <a:path w="0" h="2124075">
                  <a:moveTo>
                    <a:pt x="0" y="0"/>
                  </a:moveTo>
                  <a:lnTo>
                    <a:pt x="0" y="2123998"/>
                  </a:lnTo>
                </a:path>
              </a:pathLst>
            </a:custGeom>
            <a:ln w="666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8" name="object 108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596283" y="5782589"/>
              <a:ext cx="58969" cy="64274"/>
            </a:xfrm>
            <a:prstGeom prst="rect">
              <a:avLst/>
            </a:prstGeom>
          </p:spPr>
        </p:pic>
        <p:sp>
          <p:nvSpPr>
            <p:cNvPr id="109" name="object 109" descr=""/>
            <p:cNvSpPr/>
            <p:nvPr/>
          </p:nvSpPr>
          <p:spPr>
            <a:xfrm>
              <a:off x="2596281" y="5782728"/>
              <a:ext cx="59055" cy="53340"/>
            </a:xfrm>
            <a:custGeom>
              <a:avLst/>
              <a:gdLst/>
              <a:ahLst/>
              <a:cxnLst/>
              <a:rect l="l" t="t" r="r" b="b"/>
              <a:pathLst>
                <a:path w="59055" h="53339">
                  <a:moveTo>
                    <a:pt x="8588" y="53009"/>
                  </a:moveTo>
                  <a:lnTo>
                    <a:pt x="3869" y="48926"/>
                  </a:lnTo>
                  <a:lnTo>
                    <a:pt x="805" y="43634"/>
                  </a:lnTo>
                  <a:lnTo>
                    <a:pt x="0" y="37450"/>
                  </a:lnTo>
                  <a:lnTo>
                    <a:pt x="2060" y="30695"/>
                  </a:lnTo>
                  <a:lnTo>
                    <a:pt x="11234" y="16918"/>
                  </a:lnTo>
                  <a:lnTo>
                    <a:pt x="21231" y="6875"/>
                  </a:lnTo>
                  <a:lnTo>
                    <a:pt x="30571" y="1068"/>
                  </a:lnTo>
                  <a:lnTo>
                    <a:pt x="37773" y="0"/>
                  </a:lnTo>
                  <a:lnTo>
                    <a:pt x="43920" y="5807"/>
                  </a:lnTo>
                  <a:lnTo>
                    <a:pt x="44058" y="15105"/>
                  </a:lnTo>
                  <a:lnTo>
                    <a:pt x="41621" y="23733"/>
                  </a:lnTo>
                  <a:lnTo>
                    <a:pt x="40046" y="27533"/>
                  </a:lnTo>
                  <a:lnTo>
                    <a:pt x="58982" y="34162"/>
                  </a:lnTo>
                </a:path>
              </a:pathLst>
            </a:custGeom>
            <a:ln w="880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0" name="object 110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920098" y="5803722"/>
              <a:ext cx="61074" cy="69151"/>
            </a:xfrm>
            <a:prstGeom prst="rect">
              <a:avLst/>
            </a:prstGeom>
          </p:spPr>
        </p:pic>
        <p:sp>
          <p:nvSpPr>
            <p:cNvPr id="111" name="object 111" descr=""/>
            <p:cNvSpPr/>
            <p:nvPr/>
          </p:nvSpPr>
          <p:spPr>
            <a:xfrm>
              <a:off x="2920099" y="5804698"/>
              <a:ext cx="61594" cy="48260"/>
            </a:xfrm>
            <a:custGeom>
              <a:avLst/>
              <a:gdLst/>
              <a:ahLst/>
              <a:cxnLst/>
              <a:rect l="l" t="t" r="r" b="b"/>
              <a:pathLst>
                <a:path w="61594" h="48260">
                  <a:moveTo>
                    <a:pt x="52273" y="48107"/>
                  </a:moveTo>
                  <a:lnTo>
                    <a:pt x="61074" y="43243"/>
                  </a:lnTo>
                  <a:lnTo>
                    <a:pt x="59080" y="34417"/>
                  </a:lnTo>
                  <a:lnTo>
                    <a:pt x="53943" y="21050"/>
                  </a:lnTo>
                  <a:lnTo>
                    <a:pt x="45521" y="8593"/>
                  </a:lnTo>
                  <a:lnTo>
                    <a:pt x="35697" y="443"/>
                  </a:lnTo>
                  <a:lnTo>
                    <a:pt x="26352" y="0"/>
                  </a:lnTo>
                  <a:lnTo>
                    <a:pt x="20987" y="6627"/>
                  </a:lnTo>
                  <a:lnTo>
                    <a:pt x="19524" y="15673"/>
                  </a:lnTo>
                  <a:lnTo>
                    <a:pt x="20049" y="23654"/>
                  </a:lnTo>
                  <a:lnTo>
                    <a:pt x="20650" y="27089"/>
                  </a:lnTo>
                  <a:lnTo>
                    <a:pt x="0" y="33680"/>
                  </a:lnTo>
                </a:path>
              </a:pathLst>
            </a:custGeom>
            <a:ln w="880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2" name="object 112" descr=""/>
            <p:cNvSpPr/>
            <p:nvPr/>
          </p:nvSpPr>
          <p:spPr>
            <a:xfrm>
              <a:off x="2591633" y="5652828"/>
              <a:ext cx="386080" cy="417830"/>
            </a:xfrm>
            <a:custGeom>
              <a:avLst/>
              <a:gdLst/>
              <a:ahLst/>
              <a:cxnLst/>
              <a:rect l="l" t="t" r="r" b="b"/>
              <a:pathLst>
                <a:path w="386080" h="417829">
                  <a:moveTo>
                    <a:pt x="125082" y="0"/>
                  </a:moveTo>
                  <a:lnTo>
                    <a:pt x="99627" y="67352"/>
                  </a:lnTo>
                  <a:lnTo>
                    <a:pt x="83881" y="122707"/>
                  </a:lnTo>
                  <a:lnTo>
                    <a:pt x="75877" y="160212"/>
                  </a:lnTo>
                  <a:lnTo>
                    <a:pt x="73647" y="174015"/>
                  </a:lnTo>
                  <a:lnTo>
                    <a:pt x="38798" y="198628"/>
                  </a:lnTo>
                  <a:lnTo>
                    <a:pt x="40478" y="183407"/>
                  </a:lnTo>
                  <a:lnTo>
                    <a:pt x="39906" y="175688"/>
                  </a:lnTo>
                  <a:lnTo>
                    <a:pt x="36062" y="173089"/>
                  </a:lnTo>
                  <a:lnTo>
                    <a:pt x="27927" y="173228"/>
                  </a:lnTo>
                  <a:lnTo>
                    <a:pt x="19168" y="178182"/>
                  </a:lnTo>
                  <a:lnTo>
                    <a:pt x="8872" y="190414"/>
                  </a:lnTo>
                  <a:lnTo>
                    <a:pt x="1122" y="207346"/>
                  </a:lnTo>
                  <a:lnTo>
                    <a:pt x="0" y="226402"/>
                  </a:lnTo>
                  <a:lnTo>
                    <a:pt x="5673" y="236732"/>
                  </a:lnTo>
                  <a:lnTo>
                    <a:pt x="18345" y="242689"/>
                  </a:lnTo>
                  <a:lnTo>
                    <a:pt x="38408" y="244128"/>
                  </a:lnTo>
                  <a:lnTo>
                    <a:pt x="66255" y="240906"/>
                  </a:lnTo>
                  <a:lnTo>
                    <a:pt x="67950" y="302058"/>
                  </a:lnTo>
                  <a:lnTo>
                    <a:pt x="79014" y="357274"/>
                  </a:lnTo>
                  <a:lnTo>
                    <a:pt x="96100" y="397649"/>
                  </a:lnTo>
                  <a:lnTo>
                    <a:pt x="115862" y="414273"/>
                  </a:lnTo>
                  <a:lnTo>
                    <a:pt x="145603" y="395929"/>
                  </a:lnTo>
                  <a:lnTo>
                    <a:pt x="167151" y="351670"/>
                  </a:lnTo>
                  <a:lnTo>
                    <a:pt x="180259" y="306662"/>
                  </a:lnTo>
                  <a:lnTo>
                    <a:pt x="184683" y="286067"/>
                  </a:lnTo>
                  <a:lnTo>
                    <a:pt x="202597" y="364257"/>
                  </a:lnTo>
                  <a:lnTo>
                    <a:pt x="216361" y="403952"/>
                  </a:lnTo>
                  <a:lnTo>
                    <a:pt x="232991" y="417419"/>
                  </a:lnTo>
                  <a:lnTo>
                    <a:pt x="259499" y="416928"/>
                  </a:lnTo>
                  <a:lnTo>
                    <a:pt x="278077" y="405071"/>
                  </a:lnTo>
                  <a:lnTo>
                    <a:pt x="293971" y="373764"/>
                  </a:lnTo>
                  <a:lnTo>
                    <a:pt x="305910" y="323545"/>
                  </a:lnTo>
                  <a:lnTo>
                    <a:pt x="312623" y="254952"/>
                  </a:lnTo>
                  <a:lnTo>
                    <a:pt x="327198" y="258320"/>
                  </a:lnTo>
                  <a:lnTo>
                    <a:pt x="336691" y="259945"/>
                  </a:lnTo>
                  <a:lnTo>
                    <a:pt x="345271" y="260276"/>
                  </a:lnTo>
                  <a:lnTo>
                    <a:pt x="357111" y="259765"/>
                  </a:lnTo>
                  <a:lnTo>
                    <a:pt x="367567" y="258772"/>
                  </a:lnTo>
                  <a:lnTo>
                    <a:pt x="376280" y="256058"/>
                  </a:lnTo>
                  <a:lnTo>
                    <a:pt x="382523" y="250280"/>
                  </a:lnTo>
                  <a:lnTo>
                    <a:pt x="385571" y="240093"/>
                  </a:lnTo>
                  <a:lnTo>
                    <a:pt x="384538" y="225409"/>
                  </a:lnTo>
                  <a:lnTo>
                    <a:pt x="379726" y="210042"/>
                  </a:lnTo>
                  <a:lnTo>
                    <a:pt x="372223" y="198184"/>
                  </a:lnTo>
                  <a:lnTo>
                    <a:pt x="363118" y="194030"/>
                  </a:lnTo>
                  <a:lnTo>
                    <a:pt x="356024" y="198148"/>
                  </a:lnTo>
                  <a:lnTo>
                    <a:pt x="352070" y="205859"/>
                  </a:lnTo>
                  <a:lnTo>
                    <a:pt x="350357" y="213309"/>
                  </a:lnTo>
                  <a:lnTo>
                    <a:pt x="349986" y="216649"/>
                  </a:lnTo>
                  <a:lnTo>
                    <a:pt x="341755" y="212111"/>
                  </a:lnTo>
                  <a:lnTo>
                    <a:pt x="314109" y="195186"/>
                  </a:lnTo>
                  <a:lnTo>
                    <a:pt x="316669" y="150853"/>
                  </a:lnTo>
                  <a:lnTo>
                    <a:pt x="319112" y="120178"/>
                  </a:lnTo>
                  <a:lnTo>
                    <a:pt x="322870" y="88853"/>
                  </a:lnTo>
                  <a:lnTo>
                    <a:pt x="329374" y="42570"/>
                  </a:lnTo>
                  <a:lnTo>
                    <a:pt x="125082" y="0"/>
                  </a:lnTo>
                  <a:close/>
                </a:path>
              </a:pathLst>
            </a:custGeom>
            <a:solidFill>
              <a:srgbClr val="ABE1F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3" name="object 113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874760" y="5698470"/>
              <a:ext cx="102385" cy="349485"/>
            </a:xfrm>
            <a:prstGeom prst="rect">
              <a:avLst/>
            </a:prstGeom>
          </p:spPr>
        </p:pic>
        <p:sp>
          <p:nvSpPr>
            <p:cNvPr id="114" name="object 114" descr=""/>
            <p:cNvSpPr/>
            <p:nvPr/>
          </p:nvSpPr>
          <p:spPr>
            <a:xfrm>
              <a:off x="2722663" y="5931504"/>
              <a:ext cx="50165" cy="126364"/>
            </a:xfrm>
            <a:custGeom>
              <a:avLst/>
              <a:gdLst/>
              <a:ahLst/>
              <a:cxnLst/>
              <a:rect l="l" t="t" r="r" b="b"/>
              <a:pathLst>
                <a:path w="50164" h="126364">
                  <a:moveTo>
                    <a:pt x="48975" y="0"/>
                  </a:moveTo>
                  <a:lnTo>
                    <a:pt x="32338" y="7581"/>
                  </a:lnTo>
                  <a:lnTo>
                    <a:pt x="21955" y="69868"/>
                  </a:lnTo>
                  <a:lnTo>
                    <a:pt x="12850" y="105060"/>
                  </a:lnTo>
                  <a:lnTo>
                    <a:pt x="0" y="126235"/>
                  </a:lnTo>
                  <a:lnTo>
                    <a:pt x="14572" y="117253"/>
                  </a:lnTo>
                  <a:lnTo>
                    <a:pt x="36124" y="72998"/>
                  </a:lnTo>
                  <a:lnTo>
                    <a:pt x="49233" y="27991"/>
                  </a:lnTo>
                  <a:lnTo>
                    <a:pt x="49662" y="25995"/>
                  </a:lnTo>
                  <a:lnTo>
                    <a:pt x="49756" y="22720"/>
                  </a:lnTo>
                  <a:lnTo>
                    <a:pt x="48975" y="0"/>
                  </a:lnTo>
                  <a:close/>
                </a:path>
              </a:pathLst>
            </a:custGeom>
            <a:solidFill>
              <a:srgbClr val="7CBCD9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5" name="object 115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591551" y="5825915"/>
              <a:ext cx="76351" cy="74248"/>
            </a:xfrm>
            <a:prstGeom prst="rect">
              <a:avLst/>
            </a:prstGeom>
          </p:spPr>
        </p:pic>
        <p:sp>
          <p:nvSpPr>
            <p:cNvPr id="116" name="object 116" descr=""/>
            <p:cNvSpPr/>
            <p:nvPr/>
          </p:nvSpPr>
          <p:spPr>
            <a:xfrm>
              <a:off x="2591633" y="5652828"/>
              <a:ext cx="386080" cy="417830"/>
            </a:xfrm>
            <a:custGeom>
              <a:avLst/>
              <a:gdLst/>
              <a:ahLst/>
              <a:cxnLst/>
              <a:rect l="l" t="t" r="r" b="b"/>
              <a:pathLst>
                <a:path w="386080" h="417829">
                  <a:moveTo>
                    <a:pt x="125082" y="0"/>
                  </a:moveTo>
                  <a:lnTo>
                    <a:pt x="99627" y="67352"/>
                  </a:lnTo>
                  <a:lnTo>
                    <a:pt x="83881" y="122707"/>
                  </a:lnTo>
                  <a:lnTo>
                    <a:pt x="75877" y="160212"/>
                  </a:lnTo>
                  <a:lnTo>
                    <a:pt x="73647" y="174015"/>
                  </a:lnTo>
                  <a:lnTo>
                    <a:pt x="38798" y="198628"/>
                  </a:lnTo>
                  <a:lnTo>
                    <a:pt x="40478" y="183407"/>
                  </a:lnTo>
                  <a:lnTo>
                    <a:pt x="39906" y="175688"/>
                  </a:lnTo>
                  <a:lnTo>
                    <a:pt x="36062" y="173089"/>
                  </a:lnTo>
                  <a:lnTo>
                    <a:pt x="27927" y="173228"/>
                  </a:lnTo>
                  <a:lnTo>
                    <a:pt x="19168" y="178182"/>
                  </a:lnTo>
                  <a:lnTo>
                    <a:pt x="8872" y="190414"/>
                  </a:lnTo>
                  <a:lnTo>
                    <a:pt x="1122" y="207346"/>
                  </a:lnTo>
                  <a:lnTo>
                    <a:pt x="0" y="226402"/>
                  </a:lnTo>
                  <a:lnTo>
                    <a:pt x="5673" y="236732"/>
                  </a:lnTo>
                  <a:lnTo>
                    <a:pt x="18345" y="242689"/>
                  </a:lnTo>
                  <a:lnTo>
                    <a:pt x="38408" y="244128"/>
                  </a:lnTo>
                  <a:lnTo>
                    <a:pt x="66255" y="240906"/>
                  </a:lnTo>
                  <a:lnTo>
                    <a:pt x="67950" y="302058"/>
                  </a:lnTo>
                  <a:lnTo>
                    <a:pt x="79014" y="357274"/>
                  </a:lnTo>
                  <a:lnTo>
                    <a:pt x="96100" y="397649"/>
                  </a:lnTo>
                  <a:lnTo>
                    <a:pt x="115862" y="414273"/>
                  </a:lnTo>
                  <a:lnTo>
                    <a:pt x="145603" y="395929"/>
                  </a:lnTo>
                  <a:lnTo>
                    <a:pt x="167151" y="351670"/>
                  </a:lnTo>
                  <a:lnTo>
                    <a:pt x="180259" y="306662"/>
                  </a:lnTo>
                  <a:lnTo>
                    <a:pt x="184683" y="286067"/>
                  </a:lnTo>
                  <a:lnTo>
                    <a:pt x="202597" y="364257"/>
                  </a:lnTo>
                  <a:lnTo>
                    <a:pt x="216361" y="403952"/>
                  </a:lnTo>
                  <a:lnTo>
                    <a:pt x="232991" y="417419"/>
                  </a:lnTo>
                  <a:lnTo>
                    <a:pt x="259499" y="416928"/>
                  </a:lnTo>
                  <a:lnTo>
                    <a:pt x="278077" y="405071"/>
                  </a:lnTo>
                  <a:lnTo>
                    <a:pt x="293971" y="373764"/>
                  </a:lnTo>
                  <a:lnTo>
                    <a:pt x="305910" y="323545"/>
                  </a:lnTo>
                  <a:lnTo>
                    <a:pt x="312623" y="254952"/>
                  </a:lnTo>
                  <a:lnTo>
                    <a:pt x="327198" y="258320"/>
                  </a:lnTo>
                  <a:lnTo>
                    <a:pt x="336691" y="259945"/>
                  </a:lnTo>
                  <a:lnTo>
                    <a:pt x="345271" y="260276"/>
                  </a:lnTo>
                  <a:lnTo>
                    <a:pt x="357111" y="259765"/>
                  </a:lnTo>
                  <a:lnTo>
                    <a:pt x="367567" y="258772"/>
                  </a:lnTo>
                  <a:lnTo>
                    <a:pt x="376280" y="256058"/>
                  </a:lnTo>
                  <a:lnTo>
                    <a:pt x="382523" y="250280"/>
                  </a:lnTo>
                  <a:lnTo>
                    <a:pt x="385571" y="240093"/>
                  </a:lnTo>
                  <a:lnTo>
                    <a:pt x="384538" y="225409"/>
                  </a:lnTo>
                  <a:lnTo>
                    <a:pt x="379726" y="210042"/>
                  </a:lnTo>
                  <a:lnTo>
                    <a:pt x="372223" y="198184"/>
                  </a:lnTo>
                  <a:lnTo>
                    <a:pt x="363118" y="194030"/>
                  </a:lnTo>
                  <a:lnTo>
                    <a:pt x="356024" y="198148"/>
                  </a:lnTo>
                  <a:lnTo>
                    <a:pt x="352070" y="205859"/>
                  </a:lnTo>
                  <a:lnTo>
                    <a:pt x="350357" y="213309"/>
                  </a:lnTo>
                  <a:lnTo>
                    <a:pt x="349986" y="216649"/>
                  </a:lnTo>
                  <a:lnTo>
                    <a:pt x="341755" y="212111"/>
                  </a:lnTo>
                  <a:lnTo>
                    <a:pt x="329714" y="204865"/>
                  </a:lnTo>
                  <a:lnTo>
                    <a:pt x="318839" y="198145"/>
                  </a:lnTo>
                  <a:lnTo>
                    <a:pt x="314109" y="195186"/>
                  </a:lnTo>
                  <a:lnTo>
                    <a:pt x="316669" y="150853"/>
                  </a:lnTo>
                  <a:lnTo>
                    <a:pt x="319112" y="120178"/>
                  </a:lnTo>
                  <a:lnTo>
                    <a:pt x="322870" y="88853"/>
                  </a:lnTo>
                  <a:lnTo>
                    <a:pt x="329374" y="42570"/>
                  </a:lnTo>
                </a:path>
              </a:pathLst>
            </a:custGeom>
            <a:ln w="880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7" name="object 117" descr="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609217" y="5554460"/>
              <a:ext cx="346956" cy="377466"/>
            </a:xfrm>
            <a:prstGeom prst="rect">
              <a:avLst/>
            </a:prstGeom>
          </p:spPr>
        </p:pic>
        <p:sp>
          <p:nvSpPr>
            <p:cNvPr id="118" name="object 118" descr=""/>
            <p:cNvSpPr/>
            <p:nvPr/>
          </p:nvSpPr>
          <p:spPr>
            <a:xfrm>
              <a:off x="2657887" y="5893729"/>
              <a:ext cx="246379" cy="176530"/>
            </a:xfrm>
            <a:custGeom>
              <a:avLst/>
              <a:gdLst/>
              <a:ahLst/>
              <a:cxnLst/>
              <a:rect l="l" t="t" r="r" b="b"/>
              <a:pathLst>
                <a:path w="246380" h="176529">
                  <a:moveTo>
                    <a:pt x="0" y="0"/>
                  </a:moveTo>
                  <a:lnTo>
                    <a:pt x="1694" y="61151"/>
                  </a:lnTo>
                  <a:lnTo>
                    <a:pt x="12758" y="116368"/>
                  </a:lnTo>
                  <a:lnTo>
                    <a:pt x="29844" y="156742"/>
                  </a:lnTo>
                  <a:lnTo>
                    <a:pt x="49606" y="173367"/>
                  </a:lnTo>
                  <a:lnTo>
                    <a:pt x="79349" y="155025"/>
                  </a:lnTo>
                  <a:lnTo>
                    <a:pt x="100901" y="110770"/>
                  </a:lnTo>
                  <a:lnTo>
                    <a:pt x="114014" y="65766"/>
                  </a:lnTo>
                  <a:lnTo>
                    <a:pt x="118440" y="45173"/>
                  </a:lnTo>
                  <a:lnTo>
                    <a:pt x="136346" y="123356"/>
                  </a:lnTo>
                  <a:lnTo>
                    <a:pt x="150107" y="163047"/>
                  </a:lnTo>
                  <a:lnTo>
                    <a:pt x="166735" y="176513"/>
                  </a:lnTo>
                  <a:lnTo>
                    <a:pt x="193243" y="176022"/>
                  </a:lnTo>
                  <a:lnTo>
                    <a:pt x="211821" y="164164"/>
                  </a:lnTo>
                  <a:lnTo>
                    <a:pt x="227715" y="132857"/>
                  </a:lnTo>
                  <a:lnTo>
                    <a:pt x="239654" y="82638"/>
                  </a:lnTo>
                  <a:lnTo>
                    <a:pt x="246367" y="14046"/>
                  </a:lnTo>
                </a:path>
              </a:pathLst>
            </a:custGeom>
            <a:ln w="17513">
              <a:solidFill>
                <a:srgbClr val="005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9" name="object 119" descr=""/>
            <p:cNvSpPr/>
            <p:nvPr/>
          </p:nvSpPr>
          <p:spPr>
            <a:xfrm>
              <a:off x="2711730" y="4823996"/>
              <a:ext cx="564515" cy="720090"/>
            </a:xfrm>
            <a:custGeom>
              <a:avLst/>
              <a:gdLst/>
              <a:ahLst/>
              <a:cxnLst/>
              <a:rect l="l" t="t" r="r" b="b"/>
              <a:pathLst>
                <a:path w="564514" h="720089">
                  <a:moveTo>
                    <a:pt x="244297" y="0"/>
                  </a:moveTo>
                  <a:lnTo>
                    <a:pt x="244297" y="148005"/>
                  </a:lnTo>
                  <a:lnTo>
                    <a:pt x="0" y="148005"/>
                  </a:lnTo>
                  <a:lnTo>
                    <a:pt x="0" y="572008"/>
                  </a:lnTo>
                  <a:lnTo>
                    <a:pt x="244297" y="572008"/>
                  </a:lnTo>
                  <a:lnTo>
                    <a:pt x="244297" y="720001"/>
                  </a:lnTo>
                  <a:lnTo>
                    <a:pt x="564019" y="360006"/>
                  </a:lnTo>
                  <a:lnTo>
                    <a:pt x="244297" y="0"/>
                  </a:lnTo>
                  <a:close/>
                </a:path>
              </a:pathLst>
            </a:custGeom>
            <a:solidFill>
              <a:srgbClr val="2384C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0" name="object 120" descr=""/>
          <p:cNvGrpSpPr/>
          <p:nvPr/>
        </p:nvGrpSpPr>
        <p:grpSpPr>
          <a:xfrm>
            <a:off x="5137441" y="5157146"/>
            <a:ext cx="2031364" cy="1100455"/>
            <a:chOff x="5137441" y="5157146"/>
            <a:chExt cx="2031364" cy="1100455"/>
          </a:xfrm>
        </p:grpSpPr>
        <p:sp>
          <p:nvSpPr>
            <p:cNvPr id="121" name="object 121" descr=""/>
            <p:cNvSpPr/>
            <p:nvPr/>
          </p:nvSpPr>
          <p:spPr>
            <a:xfrm>
              <a:off x="5928651" y="5157146"/>
              <a:ext cx="108585" cy="90170"/>
            </a:xfrm>
            <a:custGeom>
              <a:avLst/>
              <a:gdLst/>
              <a:ahLst/>
              <a:cxnLst/>
              <a:rect l="l" t="t" r="r" b="b"/>
              <a:pathLst>
                <a:path w="108585" h="90170">
                  <a:moveTo>
                    <a:pt x="108000" y="0"/>
                  </a:moveTo>
                  <a:lnTo>
                    <a:pt x="0" y="0"/>
                  </a:lnTo>
                  <a:lnTo>
                    <a:pt x="54000" y="90004"/>
                  </a:lnTo>
                  <a:lnTo>
                    <a:pt x="108000" y="0"/>
                  </a:lnTo>
                  <a:close/>
                </a:path>
              </a:pathLst>
            </a:custGeom>
            <a:solidFill>
              <a:srgbClr val="F04E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2" name="object 122" descr=""/>
            <p:cNvSpPr/>
            <p:nvPr/>
          </p:nvSpPr>
          <p:spPr>
            <a:xfrm>
              <a:off x="6833391" y="5839969"/>
              <a:ext cx="330835" cy="408940"/>
            </a:xfrm>
            <a:custGeom>
              <a:avLst/>
              <a:gdLst/>
              <a:ahLst/>
              <a:cxnLst/>
              <a:rect l="l" t="t" r="r" b="b"/>
              <a:pathLst>
                <a:path w="330834" h="408939">
                  <a:moveTo>
                    <a:pt x="77177" y="0"/>
                  </a:moveTo>
                  <a:lnTo>
                    <a:pt x="67679" y="33109"/>
                  </a:lnTo>
                  <a:lnTo>
                    <a:pt x="61487" y="57758"/>
                  </a:lnTo>
                  <a:lnTo>
                    <a:pt x="55875" y="86194"/>
                  </a:lnTo>
                  <a:lnTo>
                    <a:pt x="48120" y="130670"/>
                  </a:lnTo>
                  <a:lnTo>
                    <a:pt x="32473" y="138083"/>
                  </a:lnTo>
                  <a:lnTo>
                    <a:pt x="17111" y="150872"/>
                  </a:lnTo>
                  <a:lnTo>
                    <a:pt x="5223" y="167010"/>
                  </a:lnTo>
                  <a:lnTo>
                    <a:pt x="0" y="184467"/>
                  </a:lnTo>
                  <a:lnTo>
                    <a:pt x="4804" y="202298"/>
                  </a:lnTo>
                  <a:lnTo>
                    <a:pt x="16589" y="216203"/>
                  </a:lnTo>
                  <a:lnTo>
                    <a:pt x="28607" y="225238"/>
                  </a:lnTo>
                  <a:lnTo>
                    <a:pt x="34112" y="228460"/>
                  </a:lnTo>
                  <a:lnTo>
                    <a:pt x="30770" y="289220"/>
                  </a:lnTo>
                  <a:lnTo>
                    <a:pt x="35344" y="343154"/>
                  </a:lnTo>
                  <a:lnTo>
                    <a:pt x="47413" y="382647"/>
                  </a:lnTo>
                  <a:lnTo>
                    <a:pt x="66560" y="400088"/>
                  </a:lnTo>
                  <a:lnTo>
                    <a:pt x="101042" y="384058"/>
                  </a:lnTo>
                  <a:lnTo>
                    <a:pt x="130332" y="340794"/>
                  </a:lnTo>
                  <a:lnTo>
                    <a:pt x="150665" y="295992"/>
                  </a:lnTo>
                  <a:lnTo>
                    <a:pt x="158280" y="275348"/>
                  </a:lnTo>
                  <a:lnTo>
                    <a:pt x="184294" y="355558"/>
                  </a:lnTo>
                  <a:lnTo>
                    <a:pt x="202752" y="395866"/>
                  </a:lnTo>
                  <a:lnTo>
                    <a:pt x="222463" y="408488"/>
                  </a:lnTo>
                  <a:lnTo>
                    <a:pt x="252234" y="405638"/>
                  </a:lnTo>
                  <a:lnTo>
                    <a:pt x="279781" y="375204"/>
                  </a:lnTo>
                  <a:lnTo>
                    <a:pt x="291758" y="316645"/>
                  </a:lnTo>
                  <a:lnTo>
                    <a:pt x="294384" y="259701"/>
                  </a:lnTo>
                  <a:lnTo>
                    <a:pt x="293877" y="234111"/>
                  </a:lnTo>
                  <a:lnTo>
                    <a:pt x="315825" y="223986"/>
                  </a:lnTo>
                  <a:lnTo>
                    <a:pt x="326964" y="215831"/>
                  </a:lnTo>
                  <a:lnTo>
                    <a:pt x="330736" y="205345"/>
                  </a:lnTo>
                  <a:lnTo>
                    <a:pt x="330580" y="188226"/>
                  </a:lnTo>
                  <a:lnTo>
                    <a:pt x="326136" y="171828"/>
                  </a:lnTo>
                  <a:lnTo>
                    <a:pt x="315982" y="157097"/>
                  </a:lnTo>
                  <a:lnTo>
                    <a:pt x="302627" y="145126"/>
                  </a:lnTo>
                  <a:lnTo>
                    <a:pt x="288582" y="137007"/>
                  </a:lnTo>
                  <a:lnTo>
                    <a:pt x="281216" y="9944"/>
                  </a:lnTo>
                  <a:lnTo>
                    <a:pt x="77177" y="0"/>
                  </a:lnTo>
                  <a:close/>
                </a:path>
              </a:pathLst>
            </a:custGeom>
            <a:solidFill>
              <a:srgbClr val="ABE1F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3" name="object 123" descr="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833387" y="5845511"/>
              <a:ext cx="330743" cy="400502"/>
            </a:xfrm>
            <a:prstGeom prst="rect">
              <a:avLst/>
            </a:prstGeom>
          </p:spPr>
        </p:pic>
        <p:sp>
          <p:nvSpPr>
            <p:cNvPr id="124" name="object 124" descr=""/>
            <p:cNvSpPr/>
            <p:nvPr/>
          </p:nvSpPr>
          <p:spPr>
            <a:xfrm>
              <a:off x="6833391" y="5969644"/>
              <a:ext cx="330835" cy="279400"/>
            </a:xfrm>
            <a:custGeom>
              <a:avLst/>
              <a:gdLst/>
              <a:ahLst/>
              <a:cxnLst/>
              <a:rect l="l" t="t" r="r" b="b"/>
              <a:pathLst>
                <a:path w="330834" h="279400">
                  <a:moveTo>
                    <a:pt x="52819" y="39662"/>
                  </a:moveTo>
                  <a:lnTo>
                    <a:pt x="59288" y="30552"/>
                  </a:lnTo>
                  <a:lnTo>
                    <a:pt x="64765" y="17711"/>
                  </a:lnTo>
                  <a:lnTo>
                    <a:pt x="65301" y="5931"/>
                  </a:lnTo>
                  <a:lnTo>
                    <a:pt x="56946" y="0"/>
                  </a:lnTo>
                  <a:lnTo>
                    <a:pt x="40288" y="3965"/>
                  </a:lnTo>
                  <a:lnTo>
                    <a:pt x="21896" y="16549"/>
                  </a:lnTo>
                  <a:lnTo>
                    <a:pt x="6792" y="34556"/>
                  </a:lnTo>
                  <a:lnTo>
                    <a:pt x="0" y="54787"/>
                  </a:lnTo>
                  <a:lnTo>
                    <a:pt x="4804" y="72620"/>
                  </a:lnTo>
                  <a:lnTo>
                    <a:pt x="16589" y="86529"/>
                  </a:lnTo>
                  <a:lnTo>
                    <a:pt x="28607" y="95569"/>
                  </a:lnTo>
                  <a:lnTo>
                    <a:pt x="34112" y="98793"/>
                  </a:lnTo>
                  <a:lnTo>
                    <a:pt x="30770" y="159546"/>
                  </a:lnTo>
                  <a:lnTo>
                    <a:pt x="35344" y="213475"/>
                  </a:lnTo>
                  <a:lnTo>
                    <a:pt x="47413" y="252967"/>
                  </a:lnTo>
                  <a:lnTo>
                    <a:pt x="66560" y="270408"/>
                  </a:lnTo>
                  <a:lnTo>
                    <a:pt x="101042" y="254379"/>
                  </a:lnTo>
                  <a:lnTo>
                    <a:pt x="130332" y="211115"/>
                  </a:lnTo>
                  <a:lnTo>
                    <a:pt x="150665" y="166313"/>
                  </a:lnTo>
                  <a:lnTo>
                    <a:pt x="158280" y="145668"/>
                  </a:lnTo>
                  <a:lnTo>
                    <a:pt x="184294" y="225886"/>
                  </a:lnTo>
                  <a:lnTo>
                    <a:pt x="202752" y="266198"/>
                  </a:lnTo>
                  <a:lnTo>
                    <a:pt x="222463" y="278821"/>
                  </a:lnTo>
                  <a:lnTo>
                    <a:pt x="252234" y="275970"/>
                  </a:lnTo>
                  <a:lnTo>
                    <a:pt x="279781" y="245530"/>
                  </a:lnTo>
                  <a:lnTo>
                    <a:pt x="291758" y="186967"/>
                  </a:lnTo>
                  <a:lnTo>
                    <a:pt x="294384" y="130022"/>
                  </a:lnTo>
                  <a:lnTo>
                    <a:pt x="293877" y="104432"/>
                  </a:lnTo>
                  <a:lnTo>
                    <a:pt x="315825" y="94307"/>
                  </a:lnTo>
                  <a:lnTo>
                    <a:pt x="326964" y="86153"/>
                  </a:lnTo>
                  <a:lnTo>
                    <a:pt x="330736" y="75671"/>
                  </a:lnTo>
                  <a:lnTo>
                    <a:pt x="330580" y="58559"/>
                  </a:lnTo>
                  <a:lnTo>
                    <a:pt x="322909" y="36453"/>
                  </a:lnTo>
                  <a:lnTo>
                    <a:pt x="306260" y="18229"/>
                  </a:lnTo>
                  <a:lnTo>
                    <a:pt x="287096" y="6708"/>
                  </a:lnTo>
                  <a:lnTo>
                    <a:pt x="271881" y="4711"/>
                  </a:lnTo>
                  <a:lnTo>
                    <a:pt x="265689" y="12167"/>
                  </a:lnTo>
                  <a:lnTo>
                    <a:pt x="266847" y="24123"/>
                  </a:lnTo>
                  <a:lnTo>
                    <a:pt x="271579" y="36079"/>
                  </a:lnTo>
                  <a:lnTo>
                    <a:pt x="276110" y="43535"/>
                  </a:lnTo>
                </a:path>
              </a:pathLst>
            </a:custGeom>
            <a:ln w="880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25" name="object 125" descr="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6826327" y="5727219"/>
              <a:ext cx="309988" cy="247297"/>
            </a:xfrm>
            <a:prstGeom prst="rect">
              <a:avLst/>
            </a:prstGeom>
          </p:spPr>
        </p:pic>
        <p:sp>
          <p:nvSpPr>
            <p:cNvPr id="126" name="object 126" descr=""/>
            <p:cNvSpPr/>
            <p:nvPr/>
          </p:nvSpPr>
          <p:spPr>
            <a:xfrm>
              <a:off x="6864157" y="6068434"/>
              <a:ext cx="264160" cy="180340"/>
            </a:xfrm>
            <a:custGeom>
              <a:avLst/>
              <a:gdLst/>
              <a:ahLst/>
              <a:cxnLst/>
              <a:rect l="l" t="t" r="r" b="b"/>
              <a:pathLst>
                <a:path w="264159" h="180339">
                  <a:moveTo>
                    <a:pt x="3347" y="0"/>
                  </a:moveTo>
                  <a:lnTo>
                    <a:pt x="0" y="60758"/>
                  </a:lnTo>
                  <a:lnTo>
                    <a:pt x="4574" y="114687"/>
                  </a:lnTo>
                  <a:lnTo>
                    <a:pt x="16646" y="154176"/>
                  </a:lnTo>
                  <a:lnTo>
                    <a:pt x="35795" y="171615"/>
                  </a:lnTo>
                  <a:lnTo>
                    <a:pt x="70277" y="155593"/>
                  </a:lnTo>
                  <a:lnTo>
                    <a:pt x="99567" y="112333"/>
                  </a:lnTo>
                  <a:lnTo>
                    <a:pt x="119900" y="67532"/>
                  </a:lnTo>
                  <a:lnTo>
                    <a:pt x="127514" y="46888"/>
                  </a:lnTo>
                  <a:lnTo>
                    <a:pt x="153528" y="127098"/>
                  </a:lnTo>
                  <a:lnTo>
                    <a:pt x="171987" y="167406"/>
                  </a:lnTo>
                  <a:lnTo>
                    <a:pt x="191697" y="180028"/>
                  </a:lnTo>
                  <a:lnTo>
                    <a:pt x="221469" y="177177"/>
                  </a:lnTo>
                  <a:lnTo>
                    <a:pt x="249016" y="146738"/>
                  </a:lnTo>
                  <a:lnTo>
                    <a:pt x="260993" y="88180"/>
                  </a:lnTo>
                  <a:lnTo>
                    <a:pt x="263619" y="31239"/>
                  </a:lnTo>
                  <a:lnTo>
                    <a:pt x="263112" y="5651"/>
                  </a:lnTo>
                </a:path>
              </a:pathLst>
            </a:custGeom>
            <a:ln w="17513">
              <a:solidFill>
                <a:srgbClr val="005B93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27" name="object 127" descr="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5137441" y="5261578"/>
              <a:ext cx="1712392" cy="987367"/>
            </a:xfrm>
            <a:prstGeom prst="rect">
              <a:avLst/>
            </a:prstGeom>
          </p:spPr>
        </p:pic>
      </p:grpSp>
      <p:sp>
        <p:nvSpPr>
          <p:cNvPr id="128" name="object 128" descr=""/>
          <p:cNvSpPr txBox="1"/>
          <p:nvPr/>
        </p:nvSpPr>
        <p:spPr>
          <a:xfrm>
            <a:off x="2775585" y="5008950"/>
            <a:ext cx="295910" cy="1339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700" spc="-2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負担は</a:t>
            </a:r>
            <a:endParaRPr sz="700">
              <a:latin typeface="ヒラギノ明朝 ProN W6"/>
              <a:cs typeface="ヒラギノ明朝 ProN W6"/>
            </a:endParaRPr>
          </a:p>
        </p:txBody>
      </p:sp>
      <p:sp>
        <p:nvSpPr>
          <p:cNvPr id="129" name="object 129" descr=""/>
          <p:cNvSpPr txBox="1"/>
          <p:nvPr/>
        </p:nvSpPr>
        <p:spPr>
          <a:xfrm>
            <a:off x="2775585" y="5116952"/>
            <a:ext cx="385445" cy="1339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700" spc="-1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ガソリン</a:t>
            </a:r>
            <a:endParaRPr sz="700">
              <a:latin typeface="ヒラギノ明朝 ProN W6"/>
              <a:cs typeface="ヒラギノ明朝 ProN W6"/>
            </a:endParaRPr>
          </a:p>
        </p:txBody>
      </p:sp>
      <p:sp>
        <p:nvSpPr>
          <p:cNvPr id="130" name="object 130" descr=""/>
          <p:cNvSpPr txBox="1"/>
          <p:nvPr/>
        </p:nvSpPr>
        <p:spPr>
          <a:xfrm>
            <a:off x="2775585" y="5224955"/>
            <a:ext cx="295910" cy="1339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700" spc="-2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以外も</a:t>
            </a:r>
            <a:endParaRPr sz="700">
              <a:latin typeface="ヒラギノ明朝 ProN W6"/>
              <a:cs typeface="ヒラギノ明朝 ProN W6"/>
            </a:endParaRPr>
          </a:p>
        </p:txBody>
      </p:sp>
      <p:sp>
        <p:nvSpPr>
          <p:cNvPr id="131" name="object 131" descr=""/>
          <p:cNvSpPr/>
          <p:nvPr/>
        </p:nvSpPr>
        <p:spPr>
          <a:xfrm>
            <a:off x="2879998" y="1872001"/>
            <a:ext cx="4320540" cy="0"/>
          </a:xfrm>
          <a:custGeom>
            <a:avLst/>
            <a:gdLst/>
            <a:ahLst/>
            <a:cxnLst/>
            <a:rect l="l" t="t" r="r" b="b"/>
            <a:pathLst>
              <a:path w="4320540" h="0">
                <a:moveTo>
                  <a:pt x="0" y="0"/>
                </a:moveTo>
                <a:lnTo>
                  <a:pt x="4320006" y="0"/>
                </a:lnTo>
              </a:path>
            </a:pathLst>
          </a:custGeom>
          <a:ln w="6350">
            <a:solidFill>
              <a:srgbClr val="2384C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 descr=""/>
          <p:cNvSpPr txBox="1"/>
          <p:nvPr/>
        </p:nvSpPr>
        <p:spPr>
          <a:xfrm>
            <a:off x="1467439" y="1910899"/>
            <a:ext cx="5107305" cy="6318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00" spc="-75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私たち</a:t>
            </a:r>
            <a:r>
              <a:rPr dirty="0" sz="1800" spc="-2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の</a:t>
            </a:r>
            <a:r>
              <a:rPr dirty="0" sz="2400" spc="-25" b="1">
                <a:solidFill>
                  <a:srgbClr val="F04E30"/>
                </a:solidFill>
                <a:latin typeface="ヒラギノ明朝 ProN W6"/>
                <a:cs typeface="ヒラギノ明朝 ProN W6"/>
              </a:rPr>
              <a:t>家計に直結</a:t>
            </a:r>
            <a:r>
              <a:rPr dirty="0" sz="1800" spc="-7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する</a:t>
            </a:r>
            <a:r>
              <a:rPr dirty="0" baseline="-2812" sz="5925" b="1">
                <a:solidFill>
                  <a:srgbClr val="F04E30"/>
                </a:solidFill>
                <a:latin typeface="Arial"/>
                <a:cs typeface="Arial"/>
              </a:rPr>
              <a:t>2</a:t>
            </a:r>
            <a:r>
              <a:rPr dirty="0" sz="2400" spc="-25" b="1">
                <a:solidFill>
                  <a:srgbClr val="F04E30"/>
                </a:solidFill>
                <a:latin typeface="ヒラギノ明朝 ProN W6"/>
                <a:cs typeface="ヒラギノ明朝 ProN W6"/>
              </a:rPr>
              <a:t>つ</a:t>
            </a:r>
            <a:r>
              <a:rPr dirty="0" sz="1800" spc="-20" b="1">
                <a:solidFill>
                  <a:srgbClr val="F04E30"/>
                </a:solidFill>
                <a:latin typeface="ヒラギノ明朝 ProN W6"/>
                <a:cs typeface="ヒラギノ明朝 ProN W6"/>
              </a:rPr>
              <a:t>の</a:t>
            </a:r>
            <a:r>
              <a:rPr dirty="0" sz="2400" spc="-80" b="1">
                <a:solidFill>
                  <a:srgbClr val="F04E30"/>
                </a:solidFill>
                <a:latin typeface="ヒラギノ明朝 ProN W6"/>
                <a:cs typeface="ヒラギノ明朝 ProN W6"/>
              </a:rPr>
              <a:t>注目政策</a:t>
            </a:r>
            <a:endParaRPr sz="2400">
              <a:latin typeface="ヒラギノ明朝 ProN W6"/>
              <a:cs typeface="ヒラギノ明朝 ProN W6"/>
            </a:endParaRPr>
          </a:p>
        </p:txBody>
      </p:sp>
      <p:sp>
        <p:nvSpPr>
          <p:cNvPr id="133" name="object 133" descr=""/>
          <p:cNvSpPr/>
          <p:nvPr/>
        </p:nvSpPr>
        <p:spPr>
          <a:xfrm>
            <a:off x="6610857" y="2062198"/>
            <a:ext cx="283210" cy="467995"/>
          </a:xfrm>
          <a:custGeom>
            <a:avLst/>
            <a:gdLst/>
            <a:ahLst/>
            <a:cxnLst/>
            <a:rect l="l" t="t" r="r" b="b"/>
            <a:pathLst>
              <a:path w="283209" h="467994">
                <a:moveTo>
                  <a:pt x="0" y="467995"/>
                </a:moveTo>
                <a:lnTo>
                  <a:pt x="282752" y="0"/>
                </a:lnTo>
              </a:path>
            </a:pathLst>
          </a:custGeom>
          <a:ln w="19050">
            <a:solidFill>
              <a:srgbClr val="F04E3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34" name="object 134" descr=""/>
          <p:cNvGrpSpPr/>
          <p:nvPr/>
        </p:nvGrpSpPr>
        <p:grpSpPr>
          <a:xfrm>
            <a:off x="500828" y="2052673"/>
            <a:ext cx="978535" cy="4017010"/>
            <a:chOff x="500828" y="2052673"/>
            <a:chExt cx="978535" cy="4017010"/>
          </a:xfrm>
        </p:grpSpPr>
        <p:pic>
          <p:nvPicPr>
            <p:cNvPr id="135" name="object 135" descr="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656859" y="2052673"/>
              <a:ext cx="773282" cy="487045"/>
            </a:xfrm>
            <a:prstGeom prst="rect">
              <a:avLst/>
            </a:prstGeom>
          </p:spPr>
        </p:pic>
        <p:sp>
          <p:nvSpPr>
            <p:cNvPr id="136" name="object 136" descr=""/>
            <p:cNvSpPr/>
            <p:nvPr/>
          </p:nvSpPr>
          <p:spPr>
            <a:xfrm>
              <a:off x="504003" y="4878001"/>
              <a:ext cx="972185" cy="1188085"/>
            </a:xfrm>
            <a:custGeom>
              <a:avLst/>
              <a:gdLst/>
              <a:ahLst/>
              <a:cxnLst/>
              <a:rect l="l" t="t" r="r" b="b"/>
              <a:pathLst>
                <a:path w="972185" h="1188085">
                  <a:moveTo>
                    <a:pt x="899998" y="0"/>
                  </a:moveTo>
                  <a:lnTo>
                    <a:pt x="71996" y="0"/>
                  </a:lnTo>
                  <a:lnTo>
                    <a:pt x="44041" y="5680"/>
                  </a:lnTo>
                  <a:lnTo>
                    <a:pt x="21148" y="21148"/>
                  </a:lnTo>
                  <a:lnTo>
                    <a:pt x="5680" y="44041"/>
                  </a:lnTo>
                  <a:lnTo>
                    <a:pt x="0" y="71996"/>
                  </a:lnTo>
                  <a:lnTo>
                    <a:pt x="0" y="1115999"/>
                  </a:lnTo>
                  <a:lnTo>
                    <a:pt x="5680" y="1143954"/>
                  </a:lnTo>
                  <a:lnTo>
                    <a:pt x="21148" y="1166847"/>
                  </a:lnTo>
                  <a:lnTo>
                    <a:pt x="44041" y="1182315"/>
                  </a:lnTo>
                  <a:lnTo>
                    <a:pt x="71996" y="1187996"/>
                  </a:lnTo>
                  <a:lnTo>
                    <a:pt x="899998" y="1187996"/>
                  </a:lnTo>
                  <a:lnTo>
                    <a:pt x="927953" y="1182315"/>
                  </a:lnTo>
                  <a:lnTo>
                    <a:pt x="950845" y="1166847"/>
                  </a:lnTo>
                  <a:lnTo>
                    <a:pt x="966313" y="1143954"/>
                  </a:lnTo>
                  <a:lnTo>
                    <a:pt x="971994" y="1115999"/>
                  </a:lnTo>
                  <a:lnTo>
                    <a:pt x="971994" y="71996"/>
                  </a:lnTo>
                  <a:lnTo>
                    <a:pt x="966313" y="44041"/>
                  </a:lnTo>
                  <a:lnTo>
                    <a:pt x="950845" y="21148"/>
                  </a:lnTo>
                  <a:lnTo>
                    <a:pt x="927953" y="5680"/>
                  </a:lnTo>
                  <a:lnTo>
                    <a:pt x="8999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7" name="object 137" descr=""/>
            <p:cNvSpPr/>
            <p:nvPr/>
          </p:nvSpPr>
          <p:spPr>
            <a:xfrm>
              <a:off x="504003" y="4878001"/>
              <a:ext cx="972185" cy="1188085"/>
            </a:xfrm>
            <a:custGeom>
              <a:avLst/>
              <a:gdLst/>
              <a:ahLst/>
              <a:cxnLst/>
              <a:rect l="l" t="t" r="r" b="b"/>
              <a:pathLst>
                <a:path w="972185" h="1188085">
                  <a:moveTo>
                    <a:pt x="971994" y="1115999"/>
                  </a:moveTo>
                  <a:lnTo>
                    <a:pt x="966313" y="1143954"/>
                  </a:lnTo>
                  <a:lnTo>
                    <a:pt x="950845" y="1166847"/>
                  </a:lnTo>
                  <a:lnTo>
                    <a:pt x="927953" y="1182315"/>
                  </a:lnTo>
                  <a:lnTo>
                    <a:pt x="899998" y="1187996"/>
                  </a:lnTo>
                  <a:lnTo>
                    <a:pt x="71996" y="1187996"/>
                  </a:lnTo>
                  <a:lnTo>
                    <a:pt x="44041" y="1182315"/>
                  </a:lnTo>
                  <a:lnTo>
                    <a:pt x="21148" y="1166847"/>
                  </a:lnTo>
                  <a:lnTo>
                    <a:pt x="5680" y="1143954"/>
                  </a:lnTo>
                  <a:lnTo>
                    <a:pt x="0" y="1115999"/>
                  </a:lnTo>
                  <a:lnTo>
                    <a:pt x="0" y="71996"/>
                  </a:lnTo>
                  <a:lnTo>
                    <a:pt x="5680" y="44041"/>
                  </a:lnTo>
                  <a:lnTo>
                    <a:pt x="21148" y="21148"/>
                  </a:lnTo>
                  <a:lnTo>
                    <a:pt x="44041" y="5680"/>
                  </a:lnTo>
                  <a:lnTo>
                    <a:pt x="71996" y="0"/>
                  </a:lnTo>
                  <a:lnTo>
                    <a:pt x="899998" y="0"/>
                  </a:lnTo>
                  <a:lnTo>
                    <a:pt x="927953" y="5680"/>
                  </a:lnTo>
                  <a:lnTo>
                    <a:pt x="950845" y="21148"/>
                  </a:lnTo>
                  <a:lnTo>
                    <a:pt x="966313" y="44041"/>
                  </a:lnTo>
                  <a:lnTo>
                    <a:pt x="971994" y="71996"/>
                  </a:lnTo>
                  <a:lnTo>
                    <a:pt x="971994" y="1115999"/>
                  </a:lnTo>
                  <a:close/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8" name="object 138" descr=""/>
            <p:cNvSpPr/>
            <p:nvPr/>
          </p:nvSpPr>
          <p:spPr>
            <a:xfrm>
              <a:off x="570268" y="5069598"/>
              <a:ext cx="839469" cy="288290"/>
            </a:xfrm>
            <a:custGeom>
              <a:avLst/>
              <a:gdLst/>
              <a:ahLst/>
              <a:cxnLst/>
              <a:rect l="l" t="t" r="r" b="b"/>
              <a:pathLst>
                <a:path w="839469" h="288289">
                  <a:moveTo>
                    <a:pt x="839457" y="0"/>
                  </a:moveTo>
                  <a:lnTo>
                    <a:pt x="0" y="0"/>
                  </a:lnTo>
                  <a:lnTo>
                    <a:pt x="0" y="287997"/>
                  </a:lnTo>
                  <a:lnTo>
                    <a:pt x="839457" y="287997"/>
                  </a:lnTo>
                  <a:lnTo>
                    <a:pt x="839457" y="0"/>
                  </a:lnTo>
                  <a:close/>
                </a:path>
              </a:pathLst>
            </a:custGeom>
            <a:solidFill>
              <a:srgbClr val="F04E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9" name="object 139" descr=""/>
          <p:cNvSpPr txBox="1"/>
          <p:nvPr/>
        </p:nvSpPr>
        <p:spPr>
          <a:xfrm>
            <a:off x="488788" y="4747590"/>
            <a:ext cx="714375" cy="31750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600" spc="-35">
                <a:solidFill>
                  <a:srgbClr val="231F20"/>
                </a:solidFill>
                <a:latin typeface="ヒラギノ明朝 ProN W3"/>
                <a:cs typeface="ヒラギノ明朝 ProN W3"/>
              </a:rPr>
              <a:t>ガソリン価格の内訳</a:t>
            </a:r>
            <a:endParaRPr sz="600">
              <a:latin typeface="ヒラギノ明朝 ProN W3"/>
              <a:cs typeface="ヒラギノ明朝 ProN W3"/>
            </a:endParaRPr>
          </a:p>
          <a:p>
            <a:pPr marL="81280">
              <a:lnSpc>
                <a:spcPct val="100000"/>
              </a:lnSpc>
              <a:spcBef>
                <a:spcPts val="700"/>
              </a:spcBef>
            </a:pPr>
            <a:r>
              <a:rPr dirty="0" baseline="4629" sz="900">
                <a:solidFill>
                  <a:srgbClr val="231F20"/>
                </a:solidFill>
                <a:latin typeface="ヒラギノ明朝 ProN W3"/>
                <a:cs typeface="ヒラギノ明朝 ProN W3"/>
              </a:rPr>
              <a:t>消費税</a:t>
            </a:r>
            <a:r>
              <a:rPr dirty="0" sz="700" spc="-25">
                <a:solidFill>
                  <a:srgbClr val="231F20"/>
                </a:solidFill>
                <a:latin typeface="Arial"/>
                <a:cs typeface="Arial"/>
              </a:rPr>
              <a:t>10%</a:t>
            </a:r>
            <a:endParaRPr sz="700">
              <a:latin typeface="Arial"/>
              <a:cs typeface="Arial"/>
            </a:endParaRPr>
          </a:p>
        </p:txBody>
      </p:sp>
      <p:sp>
        <p:nvSpPr>
          <p:cNvPr id="140" name="object 140" descr=""/>
          <p:cNvSpPr txBox="1"/>
          <p:nvPr/>
        </p:nvSpPr>
        <p:spPr>
          <a:xfrm>
            <a:off x="570268" y="5078533"/>
            <a:ext cx="839469" cy="2806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760"/>
              </a:lnSpc>
              <a:spcBef>
                <a:spcPts val="105"/>
              </a:spcBef>
            </a:pPr>
            <a:r>
              <a:rPr dirty="0" sz="700" spc="-1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当分の間税率</a:t>
            </a:r>
            <a:endParaRPr sz="700">
              <a:latin typeface="ヒラギノ明朝 ProN W6"/>
              <a:cs typeface="ヒラギノ明朝 ProN W6"/>
            </a:endParaRPr>
          </a:p>
          <a:p>
            <a:pPr algn="ctr">
              <a:lnSpc>
                <a:spcPts val="1240"/>
              </a:lnSpc>
            </a:pP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25.1</a:t>
            </a:r>
            <a:r>
              <a:rPr dirty="0" baseline="3968" sz="1050" spc="-7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円</a:t>
            </a:r>
            <a:endParaRPr baseline="3968" sz="1050">
              <a:latin typeface="ヒラギノ明朝 ProN W6"/>
              <a:cs typeface="ヒラギノ明朝 ProN W6"/>
            </a:endParaRPr>
          </a:p>
        </p:txBody>
      </p:sp>
      <p:sp>
        <p:nvSpPr>
          <p:cNvPr id="141" name="object 141" descr=""/>
          <p:cNvSpPr txBox="1"/>
          <p:nvPr/>
        </p:nvSpPr>
        <p:spPr>
          <a:xfrm>
            <a:off x="570268" y="5393601"/>
            <a:ext cx="839469" cy="288290"/>
          </a:xfrm>
          <a:prstGeom prst="rect">
            <a:avLst/>
          </a:prstGeom>
          <a:solidFill>
            <a:srgbClr val="00A79D"/>
          </a:solidFill>
        </p:spPr>
        <p:txBody>
          <a:bodyPr wrap="square" lIns="0" tIns="29845" rIns="0" bIns="0" rtlCol="0" vert="horz">
            <a:spAutoFit/>
          </a:bodyPr>
          <a:lstStyle/>
          <a:p>
            <a:pPr marL="209550">
              <a:lnSpc>
                <a:spcPts val="725"/>
              </a:lnSpc>
              <a:spcBef>
                <a:spcPts val="235"/>
              </a:spcBef>
            </a:pPr>
            <a:r>
              <a:rPr dirty="0" sz="700" spc="-7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ガソリン税</a:t>
            </a:r>
            <a:endParaRPr sz="700">
              <a:latin typeface="ヒラギノ明朝 ProN W6"/>
              <a:cs typeface="ヒラギノ明朝 ProN W6"/>
            </a:endParaRPr>
          </a:p>
          <a:p>
            <a:pPr marL="240665">
              <a:lnSpc>
                <a:spcPts val="1205"/>
              </a:lnSpc>
            </a:pP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28.7</a:t>
            </a:r>
            <a:r>
              <a:rPr dirty="0" baseline="3968" sz="1050" spc="-7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円</a:t>
            </a:r>
            <a:endParaRPr baseline="3968" sz="1050">
              <a:latin typeface="ヒラギノ明朝 ProN W6"/>
              <a:cs typeface="ヒラギノ明朝 ProN W6"/>
            </a:endParaRPr>
          </a:p>
        </p:txBody>
      </p:sp>
      <p:sp>
        <p:nvSpPr>
          <p:cNvPr id="142" name="object 142" descr=""/>
          <p:cNvSpPr txBox="1"/>
          <p:nvPr/>
        </p:nvSpPr>
        <p:spPr>
          <a:xfrm>
            <a:off x="570268" y="5717603"/>
            <a:ext cx="839469" cy="288290"/>
          </a:xfrm>
          <a:prstGeom prst="rect">
            <a:avLst/>
          </a:prstGeom>
          <a:solidFill>
            <a:srgbClr val="27AAE1"/>
          </a:solidFill>
        </p:spPr>
        <p:txBody>
          <a:bodyPr wrap="square" lIns="0" tIns="48895" rIns="0" bIns="0" rtlCol="0" vert="horz">
            <a:spAutoFit/>
          </a:bodyPr>
          <a:lstStyle/>
          <a:p>
            <a:pPr marL="239395" marR="231775" indent="15240">
              <a:lnSpc>
                <a:spcPts val="780"/>
              </a:lnSpc>
              <a:spcBef>
                <a:spcPts val="385"/>
              </a:spcBef>
            </a:pPr>
            <a:r>
              <a:rPr dirty="0" sz="700" spc="-8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ガソリン</a:t>
            </a:r>
            <a:r>
              <a:rPr dirty="0" sz="700" spc="-1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本体価格</a:t>
            </a:r>
            <a:endParaRPr sz="700">
              <a:latin typeface="ヒラギノ明朝 ProN W6"/>
              <a:cs typeface="ヒラギノ明朝 ProN W6"/>
            </a:endParaRPr>
          </a:p>
        </p:txBody>
      </p:sp>
      <p:grpSp>
        <p:nvGrpSpPr>
          <p:cNvPr id="143" name="object 143" descr=""/>
          <p:cNvGrpSpPr/>
          <p:nvPr/>
        </p:nvGrpSpPr>
        <p:grpSpPr>
          <a:xfrm>
            <a:off x="1337222" y="4448586"/>
            <a:ext cx="1501775" cy="819150"/>
            <a:chOff x="1337222" y="4448586"/>
            <a:chExt cx="1501775" cy="819150"/>
          </a:xfrm>
        </p:grpSpPr>
        <p:pic>
          <p:nvPicPr>
            <p:cNvPr id="144" name="object 144" descr="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337222" y="5166253"/>
              <a:ext cx="223393" cy="101384"/>
            </a:xfrm>
            <a:prstGeom prst="rect">
              <a:avLst/>
            </a:prstGeom>
          </p:spPr>
        </p:pic>
        <p:sp>
          <p:nvSpPr>
            <p:cNvPr id="145" name="object 145" descr=""/>
            <p:cNvSpPr/>
            <p:nvPr/>
          </p:nvSpPr>
          <p:spPr>
            <a:xfrm>
              <a:off x="2151420" y="4454936"/>
              <a:ext cx="681355" cy="591185"/>
            </a:xfrm>
            <a:custGeom>
              <a:avLst/>
              <a:gdLst/>
              <a:ahLst/>
              <a:cxnLst/>
              <a:rect l="l" t="t" r="r" b="b"/>
              <a:pathLst>
                <a:path w="681355" h="591185">
                  <a:moveTo>
                    <a:pt x="481050" y="0"/>
                  </a:moveTo>
                  <a:lnTo>
                    <a:pt x="459064" y="45241"/>
                  </a:lnTo>
                  <a:lnTo>
                    <a:pt x="437797" y="69040"/>
                  </a:lnTo>
                  <a:lnTo>
                    <a:pt x="404705" y="79242"/>
                  </a:lnTo>
                  <a:lnTo>
                    <a:pt x="347243" y="83693"/>
                  </a:lnTo>
                  <a:lnTo>
                    <a:pt x="279491" y="75360"/>
                  </a:lnTo>
                  <a:lnTo>
                    <a:pt x="235824" y="51071"/>
                  </a:lnTo>
                  <a:lnTo>
                    <a:pt x="212424" y="25637"/>
                  </a:lnTo>
                  <a:lnTo>
                    <a:pt x="205473" y="13868"/>
                  </a:lnTo>
                  <a:lnTo>
                    <a:pt x="221659" y="62081"/>
                  </a:lnTo>
                  <a:lnTo>
                    <a:pt x="227666" y="89536"/>
                  </a:lnTo>
                  <a:lnTo>
                    <a:pt x="224043" y="106478"/>
                  </a:lnTo>
                  <a:lnTo>
                    <a:pt x="211340" y="123151"/>
                  </a:lnTo>
                  <a:lnTo>
                    <a:pt x="189561" y="129953"/>
                  </a:lnTo>
                  <a:lnTo>
                    <a:pt x="164542" y="118195"/>
                  </a:lnTo>
                  <a:lnTo>
                    <a:pt x="143926" y="101299"/>
                  </a:lnTo>
                  <a:lnTo>
                    <a:pt x="135356" y="92684"/>
                  </a:lnTo>
                  <a:lnTo>
                    <a:pt x="145706" y="122061"/>
                  </a:lnTo>
                  <a:lnTo>
                    <a:pt x="150147" y="137818"/>
                  </a:lnTo>
                  <a:lnTo>
                    <a:pt x="149570" y="145325"/>
                  </a:lnTo>
                  <a:lnTo>
                    <a:pt x="144868" y="149948"/>
                  </a:lnTo>
                  <a:lnTo>
                    <a:pt x="115844" y="147968"/>
                  </a:lnTo>
                  <a:lnTo>
                    <a:pt x="74253" y="126611"/>
                  </a:lnTo>
                  <a:lnTo>
                    <a:pt x="36944" y="101983"/>
                  </a:lnTo>
                  <a:lnTo>
                    <a:pt x="20764" y="90195"/>
                  </a:lnTo>
                  <a:lnTo>
                    <a:pt x="98071" y="178914"/>
                  </a:lnTo>
                  <a:lnTo>
                    <a:pt x="125398" y="220684"/>
                  </a:lnTo>
                  <a:lnTo>
                    <a:pt x="104144" y="226483"/>
                  </a:lnTo>
                  <a:lnTo>
                    <a:pt x="35712" y="207289"/>
                  </a:lnTo>
                  <a:lnTo>
                    <a:pt x="136045" y="245717"/>
                  </a:lnTo>
                  <a:lnTo>
                    <a:pt x="165769" y="273492"/>
                  </a:lnTo>
                  <a:lnTo>
                    <a:pt x="121537" y="304085"/>
                  </a:lnTo>
                  <a:lnTo>
                    <a:pt x="0" y="350964"/>
                  </a:lnTo>
                  <a:lnTo>
                    <a:pt x="67521" y="345616"/>
                  </a:lnTo>
                  <a:lnTo>
                    <a:pt x="104216" y="345562"/>
                  </a:lnTo>
                  <a:lnTo>
                    <a:pt x="122851" y="352359"/>
                  </a:lnTo>
                  <a:lnTo>
                    <a:pt x="136194" y="367563"/>
                  </a:lnTo>
                  <a:lnTo>
                    <a:pt x="142756" y="426294"/>
                  </a:lnTo>
                  <a:lnTo>
                    <a:pt x="118335" y="500438"/>
                  </a:lnTo>
                  <a:lnTo>
                    <a:pt x="86442" y="563993"/>
                  </a:lnTo>
                  <a:lnTo>
                    <a:pt x="70586" y="590956"/>
                  </a:lnTo>
                  <a:lnTo>
                    <a:pt x="192075" y="457659"/>
                  </a:lnTo>
                  <a:lnTo>
                    <a:pt x="258783" y="409594"/>
                  </a:lnTo>
                  <a:lnTo>
                    <a:pt x="294298" y="443491"/>
                  </a:lnTo>
                  <a:lnTo>
                    <a:pt x="322211" y="556082"/>
                  </a:lnTo>
                  <a:lnTo>
                    <a:pt x="340453" y="457965"/>
                  </a:lnTo>
                  <a:lnTo>
                    <a:pt x="368085" y="421468"/>
                  </a:lnTo>
                  <a:lnTo>
                    <a:pt x="424504" y="443178"/>
                  </a:lnTo>
                  <a:lnTo>
                    <a:pt x="529107" y="519684"/>
                  </a:lnTo>
                  <a:lnTo>
                    <a:pt x="473514" y="441351"/>
                  </a:lnTo>
                  <a:lnTo>
                    <a:pt x="461173" y="397516"/>
                  </a:lnTo>
                  <a:lnTo>
                    <a:pt x="497655" y="372226"/>
                  </a:lnTo>
                  <a:lnTo>
                    <a:pt x="588530" y="349529"/>
                  </a:lnTo>
                  <a:lnTo>
                    <a:pt x="546387" y="340133"/>
                  </a:lnTo>
                  <a:lnTo>
                    <a:pt x="525372" y="333273"/>
                  </a:lnTo>
                  <a:lnTo>
                    <a:pt x="519213" y="325594"/>
                  </a:lnTo>
                  <a:lnTo>
                    <a:pt x="521639" y="313740"/>
                  </a:lnTo>
                  <a:lnTo>
                    <a:pt x="549114" y="296823"/>
                  </a:lnTo>
                  <a:lnTo>
                    <a:pt x="603640" y="278909"/>
                  </a:lnTo>
                  <a:lnTo>
                    <a:pt x="657028" y="264707"/>
                  </a:lnTo>
                  <a:lnTo>
                    <a:pt x="681088" y="258927"/>
                  </a:lnTo>
                  <a:lnTo>
                    <a:pt x="530022" y="273212"/>
                  </a:lnTo>
                  <a:lnTo>
                    <a:pt x="469112" y="267333"/>
                  </a:lnTo>
                  <a:lnTo>
                    <a:pt x="488860" y="231715"/>
                  </a:lnTo>
                  <a:lnTo>
                    <a:pt x="579767" y="156781"/>
                  </a:lnTo>
                  <a:lnTo>
                    <a:pt x="538892" y="167652"/>
                  </a:lnTo>
                  <a:lnTo>
                    <a:pt x="514367" y="169027"/>
                  </a:lnTo>
                  <a:lnTo>
                    <a:pt x="496384" y="158881"/>
                  </a:lnTo>
                  <a:lnTo>
                    <a:pt x="475132" y="135191"/>
                  </a:lnTo>
                  <a:lnTo>
                    <a:pt x="461339" y="96547"/>
                  </a:lnTo>
                  <a:lnTo>
                    <a:pt x="465008" y="52022"/>
                  </a:lnTo>
                  <a:lnTo>
                    <a:pt x="475219" y="15283"/>
                  </a:lnTo>
                  <a:lnTo>
                    <a:pt x="481050" y="0"/>
                  </a:lnTo>
                  <a:close/>
                </a:path>
              </a:pathLst>
            </a:custGeom>
            <a:solidFill>
              <a:srgbClr val="F9ED3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6" name="object 146" descr=""/>
            <p:cNvSpPr/>
            <p:nvPr/>
          </p:nvSpPr>
          <p:spPr>
            <a:xfrm>
              <a:off x="2151420" y="4454936"/>
              <a:ext cx="681355" cy="591185"/>
            </a:xfrm>
            <a:custGeom>
              <a:avLst/>
              <a:gdLst/>
              <a:ahLst/>
              <a:cxnLst/>
              <a:rect l="l" t="t" r="r" b="b"/>
              <a:pathLst>
                <a:path w="681355" h="591185">
                  <a:moveTo>
                    <a:pt x="481050" y="0"/>
                  </a:moveTo>
                  <a:lnTo>
                    <a:pt x="459064" y="45241"/>
                  </a:lnTo>
                  <a:lnTo>
                    <a:pt x="437797" y="69040"/>
                  </a:lnTo>
                  <a:lnTo>
                    <a:pt x="404705" y="79242"/>
                  </a:lnTo>
                  <a:lnTo>
                    <a:pt x="347243" y="83693"/>
                  </a:lnTo>
                  <a:lnTo>
                    <a:pt x="279491" y="75360"/>
                  </a:lnTo>
                  <a:lnTo>
                    <a:pt x="235824" y="51071"/>
                  </a:lnTo>
                  <a:lnTo>
                    <a:pt x="212424" y="25637"/>
                  </a:lnTo>
                  <a:lnTo>
                    <a:pt x="205473" y="13868"/>
                  </a:lnTo>
                  <a:lnTo>
                    <a:pt x="221659" y="62081"/>
                  </a:lnTo>
                  <a:lnTo>
                    <a:pt x="227666" y="89536"/>
                  </a:lnTo>
                  <a:lnTo>
                    <a:pt x="224043" y="106478"/>
                  </a:lnTo>
                  <a:lnTo>
                    <a:pt x="211340" y="123151"/>
                  </a:lnTo>
                  <a:lnTo>
                    <a:pt x="189561" y="129953"/>
                  </a:lnTo>
                  <a:lnTo>
                    <a:pt x="164542" y="118195"/>
                  </a:lnTo>
                  <a:lnTo>
                    <a:pt x="143926" y="101299"/>
                  </a:lnTo>
                  <a:lnTo>
                    <a:pt x="135356" y="92684"/>
                  </a:lnTo>
                  <a:lnTo>
                    <a:pt x="145706" y="122061"/>
                  </a:lnTo>
                  <a:lnTo>
                    <a:pt x="150147" y="137818"/>
                  </a:lnTo>
                  <a:lnTo>
                    <a:pt x="149570" y="145325"/>
                  </a:lnTo>
                  <a:lnTo>
                    <a:pt x="144868" y="149948"/>
                  </a:lnTo>
                  <a:lnTo>
                    <a:pt x="115844" y="147968"/>
                  </a:lnTo>
                  <a:lnTo>
                    <a:pt x="74253" y="126611"/>
                  </a:lnTo>
                  <a:lnTo>
                    <a:pt x="36944" y="101983"/>
                  </a:lnTo>
                  <a:lnTo>
                    <a:pt x="20764" y="90195"/>
                  </a:lnTo>
                  <a:lnTo>
                    <a:pt x="98071" y="178914"/>
                  </a:lnTo>
                  <a:lnTo>
                    <a:pt x="125398" y="220684"/>
                  </a:lnTo>
                  <a:lnTo>
                    <a:pt x="104144" y="226483"/>
                  </a:lnTo>
                  <a:lnTo>
                    <a:pt x="35712" y="207289"/>
                  </a:lnTo>
                  <a:lnTo>
                    <a:pt x="136045" y="245717"/>
                  </a:lnTo>
                  <a:lnTo>
                    <a:pt x="165769" y="273492"/>
                  </a:lnTo>
                  <a:lnTo>
                    <a:pt x="121537" y="304085"/>
                  </a:lnTo>
                  <a:lnTo>
                    <a:pt x="0" y="350964"/>
                  </a:lnTo>
                  <a:lnTo>
                    <a:pt x="67521" y="345616"/>
                  </a:lnTo>
                  <a:lnTo>
                    <a:pt x="104216" y="345562"/>
                  </a:lnTo>
                  <a:lnTo>
                    <a:pt x="122851" y="352359"/>
                  </a:lnTo>
                  <a:lnTo>
                    <a:pt x="136194" y="367563"/>
                  </a:lnTo>
                  <a:lnTo>
                    <a:pt x="142756" y="426294"/>
                  </a:lnTo>
                  <a:lnTo>
                    <a:pt x="118335" y="500438"/>
                  </a:lnTo>
                  <a:lnTo>
                    <a:pt x="86442" y="563993"/>
                  </a:lnTo>
                  <a:lnTo>
                    <a:pt x="70586" y="590956"/>
                  </a:lnTo>
                  <a:lnTo>
                    <a:pt x="192075" y="457659"/>
                  </a:lnTo>
                  <a:lnTo>
                    <a:pt x="258783" y="409594"/>
                  </a:lnTo>
                  <a:lnTo>
                    <a:pt x="294298" y="443491"/>
                  </a:lnTo>
                  <a:lnTo>
                    <a:pt x="322211" y="556082"/>
                  </a:lnTo>
                  <a:lnTo>
                    <a:pt x="340453" y="457965"/>
                  </a:lnTo>
                  <a:lnTo>
                    <a:pt x="368085" y="421468"/>
                  </a:lnTo>
                  <a:lnTo>
                    <a:pt x="424504" y="443178"/>
                  </a:lnTo>
                  <a:lnTo>
                    <a:pt x="529107" y="519684"/>
                  </a:lnTo>
                  <a:lnTo>
                    <a:pt x="473514" y="441351"/>
                  </a:lnTo>
                  <a:lnTo>
                    <a:pt x="461173" y="397516"/>
                  </a:lnTo>
                  <a:lnTo>
                    <a:pt x="497655" y="372226"/>
                  </a:lnTo>
                  <a:lnTo>
                    <a:pt x="588530" y="349529"/>
                  </a:lnTo>
                  <a:lnTo>
                    <a:pt x="546387" y="340133"/>
                  </a:lnTo>
                  <a:lnTo>
                    <a:pt x="525372" y="333273"/>
                  </a:lnTo>
                  <a:lnTo>
                    <a:pt x="519213" y="325594"/>
                  </a:lnTo>
                  <a:lnTo>
                    <a:pt x="521639" y="313740"/>
                  </a:lnTo>
                  <a:lnTo>
                    <a:pt x="549114" y="296823"/>
                  </a:lnTo>
                  <a:lnTo>
                    <a:pt x="603640" y="278909"/>
                  </a:lnTo>
                  <a:lnTo>
                    <a:pt x="657028" y="264707"/>
                  </a:lnTo>
                  <a:lnTo>
                    <a:pt x="681088" y="258927"/>
                  </a:lnTo>
                  <a:lnTo>
                    <a:pt x="530022" y="273212"/>
                  </a:lnTo>
                  <a:lnTo>
                    <a:pt x="469112" y="267333"/>
                  </a:lnTo>
                  <a:lnTo>
                    <a:pt x="488860" y="231715"/>
                  </a:lnTo>
                  <a:lnTo>
                    <a:pt x="579767" y="156781"/>
                  </a:lnTo>
                  <a:lnTo>
                    <a:pt x="538892" y="167652"/>
                  </a:lnTo>
                  <a:lnTo>
                    <a:pt x="514367" y="169027"/>
                  </a:lnTo>
                  <a:lnTo>
                    <a:pt x="496384" y="158881"/>
                  </a:lnTo>
                  <a:lnTo>
                    <a:pt x="475132" y="135191"/>
                  </a:lnTo>
                  <a:lnTo>
                    <a:pt x="461339" y="96547"/>
                  </a:lnTo>
                  <a:lnTo>
                    <a:pt x="465008" y="52022"/>
                  </a:lnTo>
                  <a:lnTo>
                    <a:pt x="475219" y="15283"/>
                  </a:lnTo>
                  <a:lnTo>
                    <a:pt x="481050" y="0"/>
                  </a:lnTo>
                  <a:close/>
                </a:path>
              </a:pathLst>
            </a:custGeom>
            <a:ln w="1269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7" name="object 147" descr=""/>
          <p:cNvSpPr txBox="1"/>
          <p:nvPr/>
        </p:nvSpPr>
        <p:spPr>
          <a:xfrm>
            <a:off x="2320955" y="4616824"/>
            <a:ext cx="295910" cy="2482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4450" marR="5080" indent="-32384">
              <a:lnSpc>
                <a:spcPct val="100000"/>
              </a:lnSpc>
              <a:spcBef>
                <a:spcPts val="105"/>
              </a:spcBef>
            </a:pPr>
            <a:r>
              <a:rPr dirty="0" sz="700" spc="-2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家計に</a:t>
            </a:r>
            <a:r>
              <a:rPr dirty="0" baseline="3968" sz="105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直結</a:t>
            </a:r>
            <a:r>
              <a:rPr dirty="0" sz="750" spc="-50">
                <a:solidFill>
                  <a:srgbClr val="231F20"/>
                </a:solidFill>
                <a:latin typeface="Arial"/>
                <a:cs typeface="Arial"/>
              </a:rPr>
              <a:t>!</a:t>
            </a:r>
            <a:endParaRPr sz="750">
              <a:latin typeface="Arial"/>
              <a:cs typeface="Arial"/>
            </a:endParaRPr>
          </a:p>
        </p:txBody>
      </p:sp>
      <p:grpSp>
        <p:nvGrpSpPr>
          <p:cNvPr id="148" name="object 148" descr=""/>
          <p:cNvGrpSpPr/>
          <p:nvPr/>
        </p:nvGrpSpPr>
        <p:grpSpPr>
          <a:xfrm>
            <a:off x="4249523" y="5346137"/>
            <a:ext cx="728345" cy="697865"/>
            <a:chOff x="4249523" y="5346137"/>
            <a:chExt cx="728345" cy="697865"/>
          </a:xfrm>
        </p:grpSpPr>
        <p:sp>
          <p:nvSpPr>
            <p:cNvPr id="149" name="object 149" descr=""/>
            <p:cNvSpPr/>
            <p:nvPr/>
          </p:nvSpPr>
          <p:spPr>
            <a:xfrm>
              <a:off x="4255873" y="5352487"/>
              <a:ext cx="715645" cy="685165"/>
            </a:xfrm>
            <a:custGeom>
              <a:avLst/>
              <a:gdLst/>
              <a:ahLst/>
              <a:cxnLst/>
              <a:rect l="l" t="t" r="r" b="b"/>
              <a:pathLst>
                <a:path w="715645" h="685164">
                  <a:moveTo>
                    <a:pt x="84632" y="0"/>
                  </a:moveTo>
                  <a:lnTo>
                    <a:pt x="104736" y="32534"/>
                  </a:lnTo>
                  <a:lnTo>
                    <a:pt x="148010" y="106014"/>
                  </a:lnTo>
                  <a:lnTo>
                    <a:pt x="188901" y="184260"/>
                  </a:lnTo>
                  <a:lnTo>
                    <a:pt x="201853" y="231089"/>
                  </a:lnTo>
                  <a:lnTo>
                    <a:pt x="196996" y="246734"/>
                  </a:lnTo>
                  <a:lnTo>
                    <a:pt x="185281" y="253714"/>
                  </a:lnTo>
                  <a:lnTo>
                    <a:pt x="157625" y="253617"/>
                  </a:lnTo>
                  <a:lnTo>
                    <a:pt x="104940" y="248031"/>
                  </a:lnTo>
                  <a:lnTo>
                    <a:pt x="116138" y="257020"/>
                  </a:lnTo>
                  <a:lnTo>
                    <a:pt x="139577" y="279684"/>
                  </a:lnTo>
                  <a:lnTo>
                    <a:pt x="160023" y="309565"/>
                  </a:lnTo>
                  <a:lnTo>
                    <a:pt x="162242" y="340207"/>
                  </a:lnTo>
                  <a:lnTo>
                    <a:pt x="145698" y="374943"/>
                  </a:lnTo>
                  <a:lnTo>
                    <a:pt x="123283" y="393877"/>
                  </a:lnTo>
                  <a:lnTo>
                    <a:pt x="79787" y="403629"/>
                  </a:lnTo>
                  <a:lnTo>
                    <a:pt x="0" y="410819"/>
                  </a:lnTo>
                  <a:lnTo>
                    <a:pt x="97033" y="416050"/>
                  </a:lnTo>
                  <a:lnTo>
                    <a:pt x="139045" y="426091"/>
                  </a:lnTo>
                  <a:lnTo>
                    <a:pt x="134738" y="448410"/>
                  </a:lnTo>
                  <a:lnTo>
                    <a:pt x="92811" y="490474"/>
                  </a:lnTo>
                  <a:lnTo>
                    <a:pt x="141178" y="479856"/>
                  </a:lnTo>
                  <a:lnTo>
                    <a:pt x="155181" y="482927"/>
                  </a:lnTo>
                  <a:lnTo>
                    <a:pt x="132913" y="505633"/>
                  </a:lnTo>
                  <a:lnTo>
                    <a:pt x="72466" y="553923"/>
                  </a:lnTo>
                  <a:lnTo>
                    <a:pt x="85900" y="548530"/>
                  </a:lnTo>
                  <a:lnTo>
                    <a:pt x="117167" y="537973"/>
                  </a:lnTo>
                  <a:lnTo>
                    <a:pt x="152715" y="530686"/>
                  </a:lnTo>
                  <a:lnTo>
                    <a:pt x="178993" y="535101"/>
                  </a:lnTo>
                  <a:lnTo>
                    <a:pt x="183534" y="539574"/>
                  </a:lnTo>
                  <a:lnTo>
                    <a:pt x="182980" y="546025"/>
                  </a:lnTo>
                  <a:lnTo>
                    <a:pt x="175470" y="558917"/>
                  </a:lnTo>
                  <a:lnTo>
                    <a:pt x="159143" y="582714"/>
                  </a:lnTo>
                  <a:lnTo>
                    <a:pt x="169329" y="575607"/>
                  </a:lnTo>
                  <a:lnTo>
                    <a:pt x="193498" y="562028"/>
                  </a:lnTo>
                  <a:lnTo>
                    <a:pt x="222071" y="553589"/>
                  </a:lnTo>
                  <a:lnTo>
                    <a:pt x="245465" y="561898"/>
                  </a:lnTo>
                  <a:lnTo>
                    <a:pt x="258168" y="578572"/>
                  </a:lnTo>
                  <a:lnTo>
                    <a:pt x="261791" y="595514"/>
                  </a:lnTo>
                  <a:lnTo>
                    <a:pt x="255784" y="622968"/>
                  </a:lnTo>
                  <a:lnTo>
                    <a:pt x="239598" y="671182"/>
                  </a:lnTo>
                  <a:lnTo>
                    <a:pt x="246549" y="659413"/>
                  </a:lnTo>
                  <a:lnTo>
                    <a:pt x="269949" y="633979"/>
                  </a:lnTo>
                  <a:lnTo>
                    <a:pt x="313616" y="609690"/>
                  </a:lnTo>
                  <a:lnTo>
                    <a:pt x="381368" y="601357"/>
                  </a:lnTo>
                  <a:lnTo>
                    <a:pt x="438830" y="605808"/>
                  </a:lnTo>
                  <a:lnTo>
                    <a:pt x="471922" y="616010"/>
                  </a:lnTo>
                  <a:lnTo>
                    <a:pt x="493189" y="639808"/>
                  </a:lnTo>
                  <a:lnTo>
                    <a:pt x="515175" y="685050"/>
                  </a:lnTo>
                  <a:lnTo>
                    <a:pt x="509344" y="669767"/>
                  </a:lnTo>
                  <a:lnTo>
                    <a:pt x="499133" y="633028"/>
                  </a:lnTo>
                  <a:lnTo>
                    <a:pt x="495464" y="588502"/>
                  </a:lnTo>
                  <a:lnTo>
                    <a:pt x="509257" y="549859"/>
                  </a:lnTo>
                  <a:lnTo>
                    <a:pt x="530508" y="526168"/>
                  </a:lnTo>
                  <a:lnTo>
                    <a:pt x="548492" y="516023"/>
                  </a:lnTo>
                  <a:lnTo>
                    <a:pt x="573017" y="517398"/>
                  </a:lnTo>
                  <a:lnTo>
                    <a:pt x="613892" y="528269"/>
                  </a:lnTo>
                  <a:lnTo>
                    <a:pt x="522985" y="453335"/>
                  </a:lnTo>
                  <a:lnTo>
                    <a:pt x="503237" y="417717"/>
                  </a:lnTo>
                  <a:lnTo>
                    <a:pt x="564147" y="411838"/>
                  </a:lnTo>
                  <a:lnTo>
                    <a:pt x="715213" y="426123"/>
                  </a:lnTo>
                  <a:lnTo>
                    <a:pt x="691153" y="420343"/>
                  </a:lnTo>
                  <a:lnTo>
                    <a:pt x="637765" y="406142"/>
                  </a:lnTo>
                  <a:lnTo>
                    <a:pt x="583239" y="388232"/>
                  </a:lnTo>
                  <a:lnTo>
                    <a:pt x="555764" y="371322"/>
                  </a:lnTo>
                  <a:lnTo>
                    <a:pt x="553338" y="359461"/>
                  </a:lnTo>
                  <a:lnTo>
                    <a:pt x="559496" y="351778"/>
                  </a:lnTo>
                  <a:lnTo>
                    <a:pt x="580512" y="344917"/>
                  </a:lnTo>
                  <a:lnTo>
                    <a:pt x="622655" y="335521"/>
                  </a:lnTo>
                  <a:lnTo>
                    <a:pt x="531780" y="312824"/>
                  </a:lnTo>
                  <a:lnTo>
                    <a:pt x="495298" y="287534"/>
                  </a:lnTo>
                  <a:lnTo>
                    <a:pt x="507639" y="243699"/>
                  </a:lnTo>
                  <a:lnTo>
                    <a:pt x="563232" y="165366"/>
                  </a:lnTo>
                  <a:lnTo>
                    <a:pt x="459756" y="241258"/>
                  </a:lnTo>
                  <a:lnTo>
                    <a:pt x="411224" y="258672"/>
                  </a:lnTo>
                  <a:lnTo>
                    <a:pt x="405000" y="210513"/>
                  </a:lnTo>
                  <a:lnTo>
                    <a:pt x="428447" y="89687"/>
                  </a:lnTo>
                  <a:lnTo>
                    <a:pt x="358802" y="216209"/>
                  </a:lnTo>
                  <a:lnTo>
                    <a:pt x="299773" y="249040"/>
                  </a:lnTo>
                  <a:lnTo>
                    <a:pt x="219128" y="179773"/>
                  </a:lnTo>
                  <a:lnTo>
                    <a:pt x="84632" y="0"/>
                  </a:lnTo>
                  <a:close/>
                </a:path>
              </a:pathLst>
            </a:custGeom>
            <a:solidFill>
              <a:srgbClr val="F9ED3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0" name="object 150" descr=""/>
            <p:cNvSpPr/>
            <p:nvPr/>
          </p:nvSpPr>
          <p:spPr>
            <a:xfrm>
              <a:off x="4255873" y="5352487"/>
              <a:ext cx="715645" cy="685165"/>
            </a:xfrm>
            <a:custGeom>
              <a:avLst/>
              <a:gdLst/>
              <a:ahLst/>
              <a:cxnLst/>
              <a:rect l="l" t="t" r="r" b="b"/>
              <a:pathLst>
                <a:path w="715645" h="685164">
                  <a:moveTo>
                    <a:pt x="515175" y="685050"/>
                  </a:moveTo>
                  <a:lnTo>
                    <a:pt x="493189" y="639808"/>
                  </a:lnTo>
                  <a:lnTo>
                    <a:pt x="471922" y="616010"/>
                  </a:lnTo>
                  <a:lnTo>
                    <a:pt x="438830" y="605808"/>
                  </a:lnTo>
                  <a:lnTo>
                    <a:pt x="381368" y="601357"/>
                  </a:lnTo>
                  <a:lnTo>
                    <a:pt x="313616" y="609690"/>
                  </a:lnTo>
                  <a:lnTo>
                    <a:pt x="269949" y="633979"/>
                  </a:lnTo>
                  <a:lnTo>
                    <a:pt x="246549" y="659413"/>
                  </a:lnTo>
                  <a:lnTo>
                    <a:pt x="239598" y="671182"/>
                  </a:lnTo>
                  <a:lnTo>
                    <a:pt x="255784" y="622968"/>
                  </a:lnTo>
                  <a:lnTo>
                    <a:pt x="261791" y="595514"/>
                  </a:lnTo>
                  <a:lnTo>
                    <a:pt x="258168" y="578572"/>
                  </a:lnTo>
                  <a:lnTo>
                    <a:pt x="245465" y="561898"/>
                  </a:lnTo>
                  <a:lnTo>
                    <a:pt x="222071" y="553589"/>
                  </a:lnTo>
                  <a:lnTo>
                    <a:pt x="193498" y="562028"/>
                  </a:lnTo>
                  <a:lnTo>
                    <a:pt x="169329" y="575607"/>
                  </a:lnTo>
                  <a:lnTo>
                    <a:pt x="159143" y="582714"/>
                  </a:lnTo>
                  <a:lnTo>
                    <a:pt x="175470" y="558917"/>
                  </a:lnTo>
                  <a:lnTo>
                    <a:pt x="182980" y="546025"/>
                  </a:lnTo>
                  <a:lnTo>
                    <a:pt x="183534" y="539574"/>
                  </a:lnTo>
                  <a:lnTo>
                    <a:pt x="178993" y="535101"/>
                  </a:lnTo>
                  <a:lnTo>
                    <a:pt x="152715" y="530686"/>
                  </a:lnTo>
                  <a:lnTo>
                    <a:pt x="117167" y="537973"/>
                  </a:lnTo>
                  <a:lnTo>
                    <a:pt x="85900" y="548530"/>
                  </a:lnTo>
                  <a:lnTo>
                    <a:pt x="72466" y="553923"/>
                  </a:lnTo>
                  <a:lnTo>
                    <a:pt x="132913" y="505633"/>
                  </a:lnTo>
                  <a:lnTo>
                    <a:pt x="155181" y="482927"/>
                  </a:lnTo>
                  <a:lnTo>
                    <a:pt x="141178" y="479856"/>
                  </a:lnTo>
                  <a:lnTo>
                    <a:pt x="92811" y="490474"/>
                  </a:lnTo>
                  <a:lnTo>
                    <a:pt x="134738" y="448410"/>
                  </a:lnTo>
                  <a:lnTo>
                    <a:pt x="139045" y="426091"/>
                  </a:lnTo>
                  <a:lnTo>
                    <a:pt x="97033" y="416050"/>
                  </a:lnTo>
                  <a:lnTo>
                    <a:pt x="0" y="410819"/>
                  </a:lnTo>
                  <a:lnTo>
                    <a:pt x="79787" y="403629"/>
                  </a:lnTo>
                  <a:lnTo>
                    <a:pt x="123283" y="393877"/>
                  </a:lnTo>
                  <a:lnTo>
                    <a:pt x="145698" y="374943"/>
                  </a:lnTo>
                  <a:lnTo>
                    <a:pt x="162242" y="340207"/>
                  </a:lnTo>
                  <a:lnTo>
                    <a:pt x="160023" y="309565"/>
                  </a:lnTo>
                  <a:lnTo>
                    <a:pt x="139577" y="279684"/>
                  </a:lnTo>
                  <a:lnTo>
                    <a:pt x="116138" y="257020"/>
                  </a:lnTo>
                  <a:lnTo>
                    <a:pt x="104940" y="248031"/>
                  </a:lnTo>
                  <a:lnTo>
                    <a:pt x="157625" y="253617"/>
                  </a:lnTo>
                  <a:lnTo>
                    <a:pt x="185281" y="253714"/>
                  </a:lnTo>
                  <a:lnTo>
                    <a:pt x="196996" y="246734"/>
                  </a:lnTo>
                  <a:lnTo>
                    <a:pt x="201853" y="231089"/>
                  </a:lnTo>
                  <a:lnTo>
                    <a:pt x="188901" y="184260"/>
                  </a:lnTo>
                  <a:lnTo>
                    <a:pt x="148010" y="106014"/>
                  </a:lnTo>
                  <a:lnTo>
                    <a:pt x="104736" y="32534"/>
                  </a:lnTo>
                  <a:lnTo>
                    <a:pt x="84632" y="0"/>
                  </a:lnTo>
                  <a:lnTo>
                    <a:pt x="219128" y="179773"/>
                  </a:lnTo>
                  <a:lnTo>
                    <a:pt x="299773" y="249040"/>
                  </a:lnTo>
                  <a:lnTo>
                    <a:pt x="358802" y="216209"/>
                  </a:lnTo>
                  <a:lnTo>
                    <a:pt x="428447" y="89687"/>
                  </a:lnTo>
                  <a:lnTo>
                    <a:pt x="405000" y="210513"/>
                  </a:lnTo>
                  <a:lnTo>
                    <a:pt x="411224" y="258672"/>
                  </a:lnTo>
                  <a:lnTo>
                    <a:pt x="459756" y="241258"/>
                  </a:lnTo>
                  <a:lnTo>
                    <a:pt x="563232" y="165366"/>
                  </a:lnTo>
                  <a:lnTo>
                    <a:pt x="507639" y="243699"/>
                  </a:lnTo>
                  <a:lnTo>
                    <a:pt x="495298" y="287534"/>
                  </a:lnTo>
                  <a:lnTo>
                    <a:pt x="531780" y="312824"/>
                  </a:lnTo>
                  <a:lnTo>
                    <a:pt x="622655" y="335521"/>
                  </a:lnTo>
                  <a:lnTo>
                    <a:pt x="580512" y="344917"/>
                  </a:lnTo>
                  <a:lnTo>
                    <a:pt x="559496" y="351778"/>
                  </a:lnTo>
                  <a:lnTo>
                    <a:pt x="553338" y="359461"/>
                  </a:lnTo>
                  <a:lnTo>
                    <a:pt x="555764" y="371322"/>
                  </a:lnTo>
                  <a:lnTo>
                    <a:pt x="583239" y="388232"/>
                  </a:lnTo>
                  <a:lnTo>
                    <a:pt x="637765" y="406142"/>
                  </a:lnTo>
                  <a:lnTo>
                    <a:pt x="691153" y="420343"/>
                  </a:lnTo>
                  <a:lnTo>
                    <a:pt x="715213" y="426123"/>
                  </a:lnTo>
                  <a:lnTo>
                    <a:pt x="564147" y="411838"/>
                  </a:lnTo>
                  <a:lnTo>
                    <a:pt x="503237" y="417717"/>
                  </a:lnTo>
                  <a:lnTo>
                    <a:pt x="522985" y="453335"/>
                  </a:lnTo>
                  <a:lnTo>
                    <a:pt x="613892" y="528269"/>
                  </a:lnTo>
                  <a:lnTo>
                    <a:pt x="573017" y="517398"/>
                  </a:lnTo>
                  <a:lnTo>
                    <a:pt x="548492" y="516023"/>
                  </a:lnTo>
                  <a:lnTo>
                    <a:pt x="530508" y="526168"/>
                  </a:lnTo>
                  <a:lnTo>
                    <a:pt x="509257" y="549859"/>
                  </a:lnTo>
                  <a:lnTo>
                    <a:pt x="495464" y="588502"/>
                  </a:lnTo>
                  <a:lnTo>
                    <a:pt x="499133" y="633028"/>
                  </a:lnTo>
                  <a:lnTo>
                    <a:pt x="509344" y="669767"/>
                  </a:lnTo>
                  <a:lnTo>
                    <a:pt x="515175" y="685050"/>
                  </a:lnTo>
                  <a:close/>
                </a:path>
              </a:pathLst>
            </a:custGeom>
            <a:ln w="127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1" name="object 151" descr=""/>
          <p:cNvSpPr txBox="1"/>
          <p:nvPr/>
        </p:nvSpPr>
        <p:spPr>
          <a:xfrm>
            <a:off x="4459535" y="5631510"/>
            <a:ext cx="295910" cy="2482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4450" marR="5080" indent="-32384">
              <a:lnSpc>
                <a:spcPct val="100000"/>
              </a:lnSpc>
              <a:spcBef>
                <a:spcPts val="105"/>
              </a:spcBef>
            </a:pPr>
            <a:r>
              <a:rPr dirty="0" sz="700" spc="-2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家計に</a:t>
            </a:r>
            <a:r>
              <a:rPr dirty="0" baseline="3968" sz="105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直結</a:t>
            </a:r>
            <a:r>
              <a:rPr dirty="0" sz="750" spc="-50">
                <a:solidFill>
                  <a:srgbClr val="231F20"/>
                </a:solidFill>
                <a:latin typeface="Arial"/>
                <a:cs typeface="Arial"/>
              </a:rPr>
              <a:t>!</a:t>
            </a:r>
            <a:endParaRPr sz="750">
              <a:latin typeface="Arial"/>
              <a:cs typeface="Arial"/>
            </a:endParaRPr>
          </a:p>
        </p:txBody>
      </p:sp>
      <p:sp>
        <p:nvSpPr>
          <p:cNvPr id="152" name="object 152" descr=""/>
          <p:cNvSpPr txBox="1"/>
          <p:nvPr/>
        </p:nvSpPr>
        <p:spPr>
          <a:xfrm>
            <a:off x="575997" y="7871149"/>
            <a:ext cx="1493520" cy="1663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7780">
              <a:lnSpc>
                <a:spcPct val="100000"/>
              </a:lnSpc>
              <a:spcBef>
                <a:spcPts val="120"/>
              </a:spcBef>
            </a:pPr>
            <a:r>
              <a:rPr dirty="0" sz="900" spc="-15" b="1">
                <a:solidFill>
                  <a:srgbClr val="2384C6"/>
                </a:solidFill>
                <a:latin typeface="ヒラギノ明朝 ProN W6"/>
                <a:cs typeface="ヒラギノ明朝 ProN W6"/>
              </a:rPr>
              <a:t>通常国会</a:t>
            </a:r>
            <a:endParaRPr sz="900">
              <a:latin typeface="ヒラギノ明朝 ProN W6"/>
              <a:cs typeface="ヒラギノ明朝 ProN W6"/>
            </a:endParaRPr>
          </a:p>
        </p:txBody>
      </p:sp>
      <p:grpSp>
        <p:nvGrpSpPr>
          <p:cNvPr id="153" name="object 153" descr=""/>
          <p:cNvGrpSpPr/>
          <p:nvPr/>
        </p:nvGrpSpPr>
        <p:grpSpPr>
          <a:xfrm>
            <a:off x="2945654" y="7469516"/>
            <a:ext cx="732790" cy="636905"/>
            <a:chOff x="2945654" y="7469516"/>
            <a:chExt cx="732790" cy="636905"/>
          </a:xfrm>
        </p:grpSpPr>
        <p:sp>
          <p:nvSpPr>
            <p:cNvPr id="154" name="object 154" descr=""/>
            <p:cNvSpPr/>
            <p:nvPr/>
          </p:nvSpPr>
          <p:spPr>
            <a:xfrm>
              <a:off x="2952004" y="7475866"/>
              <a:ext cx="720090" cy="624205"/>
            </a:xfrm>
            <a:custGeom>
              <a:avLst/>
              <a:gdLst/>
              <a:ahLst/>
              <a:cxnLst/>
              <a:rect l="l" t="t" r="r" b="b"/>
              <a:pathLst>
                <a:path w="720089" h="624204">
                  <a:moveTo>
                    <a:pt x="370052" y="0"/>
                  </a:moveTo>
                  <a:lnTo>
                    <a:pt x="347103" y="0"/>
                  </a:lnTo>
                  <a:lnTo>
                    <a:pt x="347103" y="18351"/>
                  </a:lnTo>
                  <a:lnTo>
                    <a:pt x="335635" y="18351"/>
                  </a:lnTo>
                  <a:lnTo>
                    <a:pt x="335635" y="41287"/>
                  </a:lnTo>
                  <a:lnTo>
                    <a:pt x="272516" y="98666"/>
                  </a:lnTo>
                  <a:lnTo>
                    <a:pt x="272516" y="144551"/>
                  </a:lnTo>
                  <a:lnTo>
                    <a:pt x="261061" y="144551"/>
                  </a:lnTo>
                  <a:lnTo>
                    <a:pt x="261061" y="167513"/>
                  </a:lnTo>
                  <a:lnTo>
                    <a:pt x="232371" y="167513"/>
                  </a:lnTo>
                  <a:lnTo>
                    <a:pt x="232371" y="178981"/>
                  </a:lnTo>
                  <a:lnTo>
                    <a:pt x="220891" y="178981"/>
                  </a:lnTo>
                  <a:lnTo>
                    <a:pt x="220891" y="197281"/>
                  </a:lnTo>
                  <a:lnTo>
                    <a:pt x="232371" y="197281"/>
                  </a:lnTo>
                  <a:lnTo>
                    <a:pt x="232371" y="270725"/>
                  </a:lnTo>
                  <a:lnTo>
                    <a:pt x="209423" y="270725"/>
                  </a:lnTo>
                  <a:lnTo>
                    <a:pt x="209423" y="286816"/>
                  </a:lnTo>
                  <a:lnTo>
                    <a:pt x="83197" y="286816"/>
                  </a:lnTo>
                  <a:lnTo>
                    <a:pt x="83197" y="351066"/>
                  </a:lnTo>
                  <a:lnTo>
                    <a:pt x="0" y="351066"/>
                  </a:lnTo>
                  <a:lnTo>
                    <a:pt x="0" y="624128"/>
                  </a:lnTo>
                  <a:lnTo>
                    <a:pt x="719988" y="624128"/>
                  </a:lnTo>
                  <a:lnTo>
                    <a:pt x="719988" y="351066"/>
                  </a:lnTo>
                  <a:lnTo>
                    <a:pt x="633958" y="351066"/>
                  </a:lnTo>
                  <a:lnTo>
                    <a:pt x="633958" y="286816"/>
                  </a:lnTo>
                  <a:lnTo>
                    <a:pt x="507733" y="286816"/>
                  </a:lnTo>
                  <a:lnTo>
                    <a:pt x="507733" y="270725"/>
                  </a:lnTo>
                  <a:lnTo>
                    <a:pt x="484784" y="270725"/>
                  </a:lnTo>
                  <a:lnTo>
                    <a:pt x="484784" y="197281"/>
                  </a:lnTo>
                  <a:lnTo>
                    <a:pt x="496252" y="197281"/>
                  </a:lnTo>
                  <a:lnTo>
                    <a:pt x="496252" y="178981"/>
                  </a:lnTo>
                  <a:lnTo>
                    <a:pt x="484784" y="178981"/>
                  </a:lnTo>
                  <a:lnTo>
                    <a:pt x="484784" y="167513"/>
                  </a:lnTo>
                  <a:lnTo>
                    <a:pt x="456095" y="167513"/>
                  </a:lnTo>
                  <a:lnTo>
                    <a:pt x="456095" y="144551"/>
                  </a:lnTo>
                  <a:lnTo>
                    <a:pt x="444627" y="144551"/>
                  </a:lnTo>
                  <a:lnTo>
                    <a:pt x="444627" y="98666"/>
                  </a:lnTo>
                  <a:lnTo>
                    <a:pt x="381533" y="41287"/>
                  </a:lnTo>
                  <a:lnTo>
                    <a:pt x="381533" y="18351"/>
                  </a:lnTo>
                  <a:lnTo>
                    <a:pt x="370052" y="18351"/>
                  </a:lnTo>
                  <a:lnTo>
                    <a:pt x="3700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5" name="object 155" descr=""/>
            <p:cNvSpPr/>
            <p:nvPr/>
          </p:nvSpPr>
          <p:spPr>
            <a:xfrm>
              <a:off x="2952004" y="7475866"/>
              <a:ext cx="720090" cy="624205"/>
            </a:xfrm>
            <a:custGeom>
              <a:avLst/>
              <a:gdLst/>
              <a:ahLst/>
              <a:cxnLst/>
              <a:rect l="l" t="t" r="r" b="b"/>
              <a:pathLst>
                <a:path w="720089" h="624204">
                  <a:moveTo>
                    <a:pt x="633958" y="351066"/>
                  </a:moveTo>
                  <a:lnTo>
                    <a:pt x="633958" y="286816"/>
                  </a:lnTo>
                  <a:lnTo>
                    <a:pt x="507733" y="286816"/>
                  </a:lnTo>
                  <a:lnTo>
                    <a:pt x="507733" y="270725"/>
                  </a:lnTo>
                  <a:lnTo>
                    <a:pt x="484784" y="270725"/>
                  </a:lnTo>
                  <a:lnTo>
                    <a:pt x="484784" y="197281"/>
                  </a:lnTo>
                  <a:lnTo>
                    <a:pt x="496252" y="197281"/>
                  </a:lnTo>
                  <a:lnTo>
                    <a:pt x="496252" y="178981"/>
                  </a:lnTo>
                  <a:lnTo>
                    <a:pt x="484784" y="178981"/>
                  </a:lnTo>
                  <a:lnTo>
                    <a:pt x="484784" y="167513"/>
                  </a:lnTo>
                  <a:lnTo>
                    <a:pt x="456095" y="167513"/>
                  </a:lnTo>
                  <a:lnTo>
                    <a:pt x="456095" y="144551"/>
                  </a:lnTo>
                  <a:lnTo>
                    <a:pt x="444627" y="144551"/>
                  </a:lnTo>
                  <a:lnTo>
                    <a:pt x="444627" y="98666"/>
                  </a:lnTo>
                  <a:lnTo>
                    <a:pt x="381533" y="41287"/>
                  </a:lnTo>
                  <a:lnTo>
                    <a:pt x="381533" y="18351"/>
                  </a:lnTo>
                  <a:lnTo>
                    <a:pt x="370052" y="18351"/>
                  </a:lnTo>
                  <a:lnTo>
                    <a:pt x="370052" y="0"/>
                  </a:lnTo>
                  <a:lnTo>
                    <a:pt x="347103" y="0"/>
                  </a:lnTo>
                  <a:lnTo>
                    <a:pt x="347103" y="18351"/>
                  </a:lnTo>
                  <a:lnTo>
                    <a:pt x="335635" y="18351"/>
                  </a:lnTo>
                  <a:lnTo>
                    <a:pt x="335635" y="41287"/>
                  </a:lnTo>
                  <a:lnTo>
                    <a:pt x="272516" y="98666"/>
                  </a:lnTo>
                  <a:lnTo>
                    <a:pt x="272516" y="144551"/>
                  </a:lnTo>
                  <a:lnTo>
                    <a:pt x="261061" y="144551"/>
                  </a:lnTo>
                  <a:lnTo>
                    <a:pt x="261061" y="167513"/>
                  </a:lnTo>
                  <a:lnTo>
                    <a:pt x="232371" y="167513"/>
                  </a:lnTo>
                  <a:lnTo>
                    <a:pt x="232371" y="178981"/>
                  </a:lnTo>
                  <a:lnTo>
                    <a:pt x="220891" y="178981"/>
                  </a:lnTo>
                  <a:lnTo>
                    <a:pt x="220891" y="197281"/>
                  </a:lnTo>
                  <a:lnTo>
                    <a:pt x="232371" y="197281"/>
                  </a:lnTo>
                  <a:lnTo>
                    <a:pt x="232371" y="270725"/>
                  </a:lnTo>
                  <a:lnTo>
                    <a:pt x="209423" y="270725"/>
                  </a:lnTo>
                  <a:lnTo>
                    <a:pt x="209423" y="286816"/>
                  </a:lnTo>
                  <a:lnTo>
                    <a:pt x="83197" y="286816"/>
                  </a:lnTo>
                  <a:lnTo>
                    <a:pt x="83197" y="351066"/>
                  </a:lnTo>
                  <a:lnTo>
                    <a:pt x="0" y="351066"/>
                  </a:lnTo>
                  <a:lnTo>
                    <a:pt x="0" y="624128"/>
                  </a:lnTo>
                  <a:lnTo>
                    <a:pt x="719988" y="624128"/>
                  </a:lnTo>
                  <a:lnTo>
                    <a:pt x="719988" y="351066"/>
                  </a:lnTo>
                  <a:lnTo>
                    <a:pt x="633958" y="351066"/>
                  </a:lnTo>
                  <a:close/>
                </a:path>
              </a:pathLst>
            </a:custGeom>
            <a:ln w="12699">
              <a:solidFill>
                <a:srgbClr val="2384C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6" name="object 156" descr=""/>
          <p:cNvSpPr txBox="1"/>
          <p:nvPr/>
        </p:nvSpPr>
        <p:spPr>
          <a:xfrm>
            <a:off x="3077988" y="7772735"/>
            <a:ext cx="480695" cy="30035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algn="ctr" marR="5080">
              <a:lnSpc>
                <a:spcPct val="100000"/>
              </a:lnSpc>
              <a:spcBef>
                <a:spcPts val="185"/>
              </a:spcBef>
            </a:pPr>
            <a:r>
              <a:rPr dirty="0" sz="750">
                <a:solidFill>
                  <a:srgbClr val="2384C6"/>
                </a:solidFill>
                <a:latin typeface="Arial"/>
                <a:cs typeface="Arial"/>
              </a:rPr>
              <a:t>2025</a:t>
            </a:r>
            <a:r>
              <a:rPr dirty="0" baseline="3968" sz="1050" spc="-75" b="1">
                <a:solidFill>
                  <a:srgbClr val="2384C6"/>
                </a:solidFill>
                <a:latin typeface="ヒラギノ明朝 ProN W6"/>
                <a:cs typeface="ヒラギノ明朝 ProN W6"/>
              </a:rPr>
              <a:t>年</a:t>
            </a:r>
            <a:endParaRPr baseline="3968" sz="1050">
              <a:latin typeface="ヒラギノ明朝 ProN W6"/>
              <a:cs typeface="ヒラギノ明朝 ProN W6"/>
            </a:endParaRPr>
          </a:p>
          <a:p>
            <a:pPr algn="ctr" marR="5080">
              <a:lnSpc>
                <a:spcPct val="100000"/>
              </a:lnSpc>
              <a:spcBef>
                <a:spcPts val="95"/>
              </a:spcBef>
            </a:pPr>
            <a:r>
              <a:rPr dirty="0" sz="900" spc="-15" b="1">
                <a:solidFill>
                  <a:srgbClr val="2384C6"/>
                </a:solidFill>
                <a:latin typeface="ヒラギノ明朝 ProN W6"/>
                <a:cs typeface="ヒラギノ明朝 ProN W6"/>
              </a:rPr>
              <a:t>通常国会</a:t>
            </a:r>
            <a:endParaRPr sz="900">
              <a:latin typeface="ヒラギノ明朝 ProN W6"/>
              <a:cs typeface="ヒラギノ明朝 ProN W6"/>
            </a:endParaRPr>
          </a:p>
        </p:txBody>
      </p:sp>
      <p:grpSp>
        <p:nvGrpSpPr>
          <p:cNvPr id="157" name="object 157" descr=""/>
          <p:cNvGrpSpPr/>
          <p:nvPr/>
        </p:nvGrpSpPr>
        <p:grpSpPr>
          <a:xfrm>
            <a:off x="1907999" y="7326009"/>
            <a:ext cx="4254500" cy="829310"/>
            <a:chOff x="1907999" y="7326009"/>
            <a:chExt cx="4254500" cy="829310"/>
          </a:xfrm>
        </p:grpSpPr>
        <p:sp>
          <p:nvSpPr>
            <p:cNvPr id="158" name="object 158" descr=""/>
            <p:cNvSpPr/>
            <p:nvPr/>
          </p:nvSpPr>
          <p:spPr>
            <a:xfrm>
              <a:off x="2087998" y="7741362"/>
              <a:ext cx="0" cy="394970"/>
            </a:xfrm>
            <a:custGeom>
              <a:avLst/>
              <a:gdLst/>
              <a:ahLst/>
              <a:cxnLst/>
              <a:rect l="l" t="t" r="r" b="b"/>
              <a:pathLst>
                <a:path w="0" h="394970">
                  <a:moveTo>
                    <a:pt x="0" y="394639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F04E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9" name="object 159" descr=""/>
            <p:cNvSpPr/>
            <p:nvPr/>
          </p:nvSpPr>
          <p:spPr>
            <a:xfrm>
              <a:off x="2012005" y="7631996"/>
              <a:ext cx="152400" cy="132080"/>
            </a:xfrm>
            <a:custGeom>
              <a:avLst/>
              <a:gdLst/>
              <a:ahLst/>
              <a:cxnLst/>
              <a:rect l="l" t="t" r="r" b="b"/>
              <a:pathLst>
                <a:path w="152400" h="132079">
                  <a:moveTo>
                    <a:pt x="75996" y="0"/>
                  </a:moveTo>
                  <a:lnTo>
                    <a:pt x="0" y="131597"/>
                  </a:lnTo>
                  <a:lnTo>
                    <a:pt x="151980" y="131597"/>
                  </a:lnTo>
                  <a:lnTo>
                    <a:pt x="75996" y="0"/>
                  </a:lnTo>
                  <a:close/>
                </a:path>
              </a:pathLst>
            </a:custGeom>
            <a:solidFill>
              <a:srgbClr val="F04E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0" name="object 160" descr=""/>
            <p:cNvSpPr/>
            <p:nvPr/>
          </p:nvSpPr>
          <p:spPr>
            <a:xfrm>
              <a:off x="4428001" y="7741362"/>
              <a:ext cx="0" cy="394970"/>
            </a:xfrm>
            <a:custGeom>
              <a:avLst/>
              <a:gdLst/>
              <a:ahLst/>
              <a:cxnLst/>
              <a:rect l="l" t="t" r="r" b="b"/>
              <a:pathLst>
                <a:path w="0" h="394970">
                  <a:moveTo>
                    <a:pt x="0" y="394639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F04E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1" name="object 161" descr=""/>
            <p:cNvSpPr/>
            <p:nvPr/>
          </p:nvSpPr>
          <p:spPr>
            <a:xfrm>
              <a:off x="4352008" y="7631996"/>
              <a:ext cx="152400" cy="132080"/>
            </a:xfrm>
            <a:custGeom>
              <a:avLst/>
              <a:gdLst/>
              <a:ahLst/>
              <a:cxnLst/>
              <a:rect l="l" t="t" r="r" b="b"/>
              <a:pathLst>
                <a:path w="152400" h="132079">
                  <a:moveTo>
                    <a:pt x="75996" y="0"/>
                  </a:moveTo>
                  <a:lnTo>
                    <a:pt x="0" y="131597"/>
                  </a:lnTo>
                  <a:lnTo>
                    <a:pt x="151980" y="131597"/>
                  </a:lnTo>
                  <a:lnTo>
                    <a:pt x="75996" y="0"/>
                  </a:lnTo>
                  <a:close/>
                </a:path>
              </a:pathLst>
            </a:custGeom>
            <a:solidFill>
              <a:srgbClr val="F04E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2" name="object 162" descr=""/>
            <p:cNvSpPr/>
            <p:nvPr/>
          </p:nvSpPr>
          <p:spPr>
            <a:xfrm>
              <a:off x="6011999" y="7579364"/>
              <a:ext cx="0" cy="323215"/>
            </a:xfrm>
            <a:custGeom>
              <a:avLst/>
              <a:gdLst/>
              <a:ahLst/>
              <a:cxnLst/>
              <a:rect l="l" t="t" r="r" b="b"/>
              <a:pathLst>
                <a:path w="0" h="323215">
                  <a:moveTo>
                    <a:pt x="0" y="322643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F04E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3" name="object 163" descr=""/>
            <p:cNvSpPr/>
            <p:nvPr/>
          </p:nvSpPr>
          <p:spPr>
            <a:xfrm>
              <a:off x="5936006" y="7470002"/>
              <a:ext cx="152400" cy="132080"/>
            </a:xfrm>
            <a:custGeom>
              <a:avLst/>
              <a:gdLst/>
              <a:ahLst/>
              <a:cxnLst/>
              <a:rect l="l" t="t" r="r" b="b"/>
              <a:pathLst>
                <a:path w="152400" h="132079">
                  <a:moveTo>
                    <a:pt x="75996" y="0"/>
                  </a:moveTo>
                  <a:lnTo>
                    <a:pt x="0" y="131597"/>
                  </a:lnTo>
                  <a:lnTo>
                    <a:pt x="151980" y="131597"/>
                  </a:lnTo>
                  <a:lnTo>
                    <a:pt x="75996" y="0"/>
                  </a:lnTo>
                  <a:close/>
                </a:path>
              </a:pathLst>
            </a:custGeom>
            <a:solidFill>
              <a:srgbClr val="F04E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4" name="object 164" descr=""/>
            <p:cNvSpPr/>
            <p:nvPr/>
          </p:nvSpPr>
          <p:spPr>
            <a:xfrm>
              <a:off x="1979997" y="7398010"/>
              <a:ext cx="1098550" cy="251460"/>
            </a:xfrm>
            <a:custGeom>
              <a:avLst/>
              <a:gdLst/>
              <a:ahLst/>
              <a:cxnLst/>
              <a:rect l="l" t="t" r="r" b="b"/>
              <a:pathLst>
                <a:path w="1098550" h="251459">
                  <a:moveTo>
                    <a:pt x="0" y="0"/>
                  </a:moveTo>
                  <a:lnTo>
                    <a:pt x="1098003" y="0"/>
                  </a:lnTo>
                  <a:lnTo>
                    <a:pt x="1098003" y="251091"/>
                  </a:lnTo>
                </a:path>
              </a:pathLst>
            </a:custGeom>
            <a:ln w="25400">
              <a:solidFill>
                <a:srgbClr val="2384C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5" name="object 165" descr=""/>
            <p:cNvSpPr/>
            <p:nvPr/>
          </p:nvSpPr>
          <p:spPr>
            <a:xfrm>
              <a:off x="1907997" y="7326020"/>
              <a:ext cx="1221105" cy="396240"/>
            </a:xfrm>
            <a:custGeom>
              <a:avLst/>
              <a:gdLst/>
              <a:ahLst/>
              <a:cxnLst/>
              <a:rect l="l" t="t" r="r" b="b"/>
              <a:pathLst>
                <a:path w="1221105" h="396240">
                  <a:moveTo>
                    <a:pt x="359994" y="71996"/>
                  </a:moveTo>
                  <a:lnTo>
                    <a:pt x="354304" y="44030"/>
                  </a:lnTo>
                  <a:lnTo>
                    <a:pt x="338836" y="21145"/>
                  </a:lnTo>
                  <a:lnTo>
                    <a:pt x="315950" y="5676"/>
                  </a:lnTo>
                  <a:lnTo>
                    <a:pt x="287997" y="0"/>
                  </a:lnTo>
                  <a:lnTo>
                    <a:pt x="71996" y="0"/>
                  </a:lnTo>
                  <a:lnTo>
                    <a:pt x="44043" y="5676"/>
                  </a:lnTo>
                  <a:lnTo>
                    <a:pt x="21145" y="21145"/>
                  </a:lnTo>
                  <a:lnTo>
                    <a:pt x="5676" y="44030"/>
                  </a:lnTo>
                  <a:lnTo>
                    <a:pt x="0" y="71996"/>
                  </a:lnTo>
                  <a:lnTo>
                    <a:pt x="5676" y="99949"/>
                  </a:lnTo>
                  <a:lnTo>
                    <a:pt x="21145" y="122834"/>
                  </a:lnTo>
                  <a:lnTo>
                    <a:pt x="44043" y="138303"/>
                  </a:lnTo>
                  <a:lnTo>
                    <a:pt x="71996" y="143992"/>
                  </a:lnTo>
                  <a:lnTo>
                    <a:pt x="287997" y="143992"/>
                  </a:lnTo>
                  <a:lnTo>
                    <a:pt x="315950" y="138303"/>
                  </a:lnTo>
                  <a:lnTo>
                    <a:pt x="338836" y="122834"/>
                  </a:lnTo>
                  <a:lnTo>
                    <a:pt x="354304" y="99949"/>
                  </a:lnTo>
                  <a:lnTo>
                    <a:pt x="359994" y="71996"/>
                  </a:lnTo>
                  <a:close/>
                </a:path>
                <a:path w="1221105" h="396240">
                  <a:moveTo>
                    <a:pt x="1220647" y="308267"/>
                  </a:moveTo>
                  <a:lnTo>
                    <a:pt x="1119327" y="308267"/>
                  </a:lnTo>
                  <a:lnTo>
                    <a:pt x="1169987" y="395998"/>
                  </a:lnTo>
                  <a:lnTo>
                    <a:pt x="1220647" y="308267"/>
                  </a:lnTo>
                  <a:close/>
                </a:path>
              </a:pathLst>
            </a:custGeom>
            <a:solidFill>
              <a:srgbClr val="2384C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6" name="object 166" descr=""/>
            <p:cNvSpPr/>
            <p:nvPr/>
          </p:nvSpPr>
          <p:spPr>
            <a:xfrm>
              <a:off x="5436005" y="7475866"/>
              <a:ext cx="720090" cy="624205"/>
            </a:xfrm>
            <a:custGeom>
              <a:avLst/>
              <a:gdLst/>
              <a:ahLst/>
              <a:cxnLst/>
              <a:rect l="l" t="t" r="r" b="b"/>
              <a:pathLst>
                <a:path w="720089" h="624204">
                  <a:moveTo>
                    <a:pt x="370052" y="0"/>
                  </a:moveTo>
                  <a:lnTo>
                    <a:pt x="347103" y="0"/>
                  </a:lnTo>
                  <a:lnTo>
                    <a:pt x="347103" y="18351"/>
                  </a:lnTo>
                  <a:lnTo>
                    <a:pt x="335635" y="18351"/>
                  </a:lnTo>
                  <a:lnTo>
                    <a:pt x="335635" y="41287"/>
                  </a:lnTo>
                  <a:lnTo>
                    <a:pt x="272516" y="98666"/>
                  </a:lnTo>
                  <a:lnTo>
                    <a:pt x="272516" y="144551"/>
                  </a:lnTo>
                  <a:lnTo>
                    <a:pt x="261061" y="144551"/>
                  </a:lnTo>
                  <a:lnTo>
                    <a:pt x="261061" y="167513"/>
                  </a:lnTo>
                  <a:lnTo>
                    <a:pt x="232371" y="167513"/>
                  </a:lnTo>
                  <a:lnTo>
                    <a:pt x="232371" y="178981"/>
                  </a:lnTo>
                  <a:lnTo>
                    <a:pt x="220891" y="178981"/>
                  </a:lnTo>
                  <a:lnTo>
                    <a:pt x="220891" y="197281"/>
                  </a:lnTo>
                  <a:lnTo>
                    <a:pt x="232371" y="197281"/>
                  </a:lnTo>
                  <a:lnTo>
                    <a:pt x="232371" y="270725"/>
                  </a:lnTo>
                  <a:lnTo>
                    <a:pt x="209423" y="270725"/>
                  </a:lnTo>
                  <a:lnTo>
                    <a:pt x="209423" y="286816"/>
                  </a:lnTo>
                  <a:lnTo>
                    <a:pt x="83197" y="286816"/>
                  </a:lnTo>
                  <a:lnTo>
                    <a:pt x="83197" y="351066"/>
                  </a:lnTo>
                  <a:lnTo>
                    <a:pt x="0" y="351066"/>
                  </a:lnTo>
                  <a:lnTo>
                    <a:pt x="0" y="624128"/>
                  </a:lnTo>
                  <a:lnTo>
                    <a:pt x="719988" y="624128"/>
                  </a:lnTo>
                  <a:lnTo>
                    <a:pt x="719988" y="351066"/>
                  </a:lnTo>
                  <a:lnTo>
                    <a:pt x="633958" y="351066"/>
                  </a:lnTo>
                  <a:lnTo>
                    <a:pt x="633958" y="286816"/>
                  </a:lnTo>
                  <a:lnTo>
                    <a:pt x="507733" y="286816"/>
                  </a:lnTo>
                  <a:lnTo>
                    <a:pt x="507733" y="270725"/>
                  </a:lnTo>
                  <a:lnTo>
                    <a:pt x="484784" y="270725"/>
                  </a:lnTo>
                  <a:lnTo>
                    <a:pt x="484784" y="197281"/>
                  </a:lnTo>
                  <a:lnTo>
                    <a:pt x="496252" y="197281"/>
                  </a:lnTo>
                  <a:lnTo>
                    <a:pt x="496252" y="178981"/>
                  </a:lnTo>
                  <a:lnTo>
                    <a:pt x="484784" y="178981"/>
                  </a:lnTo>
                  <a:lnTo>
                    <a:pt x="484784" y="167513"/>
                  </a:lnTo>
                  <a:lnTo>
                    <a:pt x="456095" y="167513"/>
                  </a:lnTo>
                  <a:lnTo>
                    <a:pt x="456095" y="144551"/>
                  </a:lnTo>
                  <a:lnTo>
                    <a:pt x="444627" y="144551"/>
                  </a:lnTo>
                  <a:lnTo>
                    <a:pt x="444627" y="98666"/>
                  </a:lnTo>
                  <a:lnTo>
                    <a:pt x="381520" y="41287"/>
                  </a:lnTo>
                  <a:lnTo>
                    <a:pt x="381520" y="18351"/>
                  </a:lnTo>
                  <a:lnTo>
                    <a:pt x="370052" y="18351"/>
                  </a:lnTo>
                  <a:lnTo>
                    <a:pt x="3700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7" name="object 167" descr=""/>
            <p:cNvSpPr/>
            <p:nvPr/>
          </p:nvSpPr>
          <p:spPr>
            <a:xfrm>
              <a:off x="5436005" y="7475866"/>
              <a:ext cx="720090" cy="624205"/>
            </a:xfrm>
            <a:custGeom>
              <a:avLst/>
              <a:gdLst/>
              <a:ahLst/>
              <a:cxnLst/>
              <a:rect l="l" t="t" r="r" b="b"/>
              <a:pathLst>
                <a:path w="720089" h="624204">
                  <a:moveTo>
                    <a:pt x="633958" y="351066"/>
                  </a:moveTo>
                  <a:lnTo>
                    <a:pt x="633958" y="286816"/>
                  </a:lnTo>
                  <a:lnTo>
                    <a:pt x="507733" y="286816"/>
                  </a:lnTo>
                  <a:lnTo>
                    <a:pt x="507733" y="270725"/>
                  </a:lnTo>
                  <a:lnTo>
                    <a:pt x="484784" y="270725"/>
                  </a:lnTo>
                  <a:lnTo>
                    <a:pt x="484784" y="197281"/>
                  </a:lnTo>
                  <a:lnTo>
                    <a:pt x="496252" y="197281"/>
                  </a:lnTo>
                  <a:lnTo>
                    <a:pt x="496252" y="178981"/>
                  </a:lnTo>
                  <a:lnTo>
                    <a:pt x="484784" y="178981"/>
                  </a:lnTo>
                  <a:lnTo>
                    <a:pt x="484784" y="167513"/>
                  </a:lnTo>
                  <a:lnTo>
                    <a:pt x="456095" y="167513"/>
                  </a:lnTo>
                  <a:lnTo>
                    <a:pt x="456095" y="144551"/>
                  </a:lnTo>
                  <a:lnTo>
                    <a:pt x="444627" y="144551"/>
                  </a:lnTo>
                  <a:lnTo>
                    <a:pt x="444627" y="98666"/>
                  </a:lnTo>
                  <a:lnTo>
                    <a:pt x="381520" y="41287"/>
                  </a:lnTo>
                  <a:lnTo>
                    <a:pt x="381520" y="18351"/>
                  </a:lnTo>
                  <a:lnTo>
                    <a:pt x="370052" y="18351"/>
                  </a:lnTo>
                  <a:lnTo>
                    <a:pt x="370052" y="0"/>
                  </a:lnTo>
                  <a:lnTo>
                    <a:pt x="347103" y="0"/>
                  </a:lnTo>
                  <a:lnTo>
                    <a:pt x="347103" y="18351"/>
                  </a:lnTo>
                  <a:lnTo>
                    <a:pt x="335635" y="18351"/>
                  </a:lnTo>
                  <a:lnTo>
                    <a:pt x="335635" y="41287"/>
                  </a:lnTo>
                  <a:lnTo>
                    <a:pt x="272516" y="98666"/>
                  </a:lnTo>
                  <a:lnTo>
                    <a:pt x="272516" y="144551"/>
                  </a:lnTo>
                  <a:lnTo>
                    <a:pt x="261061" y="144551"/>
                  </a:lnTo>
                  <a:lnTo>
                    <a:pt x="261061" y="167513"/>
                  </a:lnTo>
                  <a:lnTo>
                    <a:pt x="232371" y="167513"/>
                  </a:lnTo>
                  <a:lnTo>
                    <a:pt x="232371" y="178981"/>
                  </a:lnTo>
                  <a:lnTo>
                    <a:pt x="220891" y="178981"/>
                  </a:lnTo>
                  <a:lnTo>
                    <a:pt x="220891" y="197281"/>
                  </a:lnTo>
                  <a:lnTo>
                    <a:pt x="232371" y="197281"/>
                  </a:lnTo>
                  <a:lnTo>
                    <a:pt x="232371" y="270725"/>
                  </a:lnTo>
                  <a:lnTo>
                    <a:pt x="209423" y="270725"/>
                  </a:lnTo>
                  <a:lnTo>
                    <a:pt x="209423" y="286816"/>
                  </a:lnTo>
                  <a:lnTo>
                    <a:pt x="83197" y="286816"/>
                  </a:lnTo>
                  <a:lnTo>
                    <a:pt x="83197" y="351066"/>
                  </a:lnTo>
                  <a:lnTo>
                    <a:pt x="0" y="351066"/>
                  </a:lnTo>
                  <a:lnTo>
                    <a:pt x="0" y="624128"/>
                  </a:lnTo>
                  <a:lnTo>
                    <a:pt x="719988" y="624128"/>
                  </a:lnTo>
                  <a:lnTo>
                    <a:pt x="719988" y="351066"/>
                  </a:lnTo>
                  <a:lnTo>
                    <a:pt x="633958" y="351066"/>
                  </a:lnTo>
                  <a:close/>
                </a:path>
              </a:pathLst>
            </a:custGeom>
            <a:ln w="12699">
              <a:solidFill>
                <a:srgbClr val="2384C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8" name="object 168" descr=""/>
          <p:cNvSpPr txBox="1"/>
          <p:nvPr/>
        </p:nvSpPr>
        <p:spPr>
          <a:xfrm>
            <a:off x="5561991" y="7772748"/>
            <a:ext cx="480695" cy="30035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39370">
              <a:lnSpc>
                <a:spcPct val="100000"/>
              </a:lnSpc>
              <a:spcBef>
                <a:spcPts val="185"/>
              </a:spcBef>
            </a:pPr>
            <a:r>
              <a:rPr dirty="0" sz="750">
                <a:solidFill>
                  <a:srgbClr val="2384C6"/>
                </a:solidFill>
                <a:latin typeface="Arial"/>
                <a:cs typeface="Arial"/>
              </a:rPr>
              <a:t>2026</a:t>
            </a:r>
            <a:r>
              <a:rPr dirty="0" baseline="3968" sz="1050" spc="-82" b="1">
                <a:solidFill>
                  <a:srgbClr val="2384C6"/>
                </a:solidFill>
                <a:latin typeface="ヒラギノ明朝 ProN W6"/>
                <a:cs typeface="ヒラギノ明朝 ProN W6"/>
              </a:rPr>
              <a:t>年</a:t>
            </a:r>
            <a:r>
              <a:rPr dirty="0" baseline="3968" sz="1050" spc="-75" b="1">
                <a:solidFill>
                  <a:srgbClr val="2384C6"/>
                </a:solidFill>
                <a:latin typeface="ヒラギノ明朝 ProN W6"/>
                <a:cs typeface="ヒラギノ明朝 ProN W6"/>
              </a:rPr>
              <a:t>～</a:t>
            </a:r>
            <a:endParaRPr baseline="3968" sz="1050">
              <a:latin typeface="ヒラギノ明朝 ProN W6"/>
              <a:cs typeface="ヒラギノ明朝 ProN W6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900" spc="-15" b="1">
                <a:solidFill>
                  <a:srgbClr val="2384C6"/>
                </a:solidFill>
                <a:latin typeface="ヒラギノ明朝 ProN W6"/>
                <a:cs typeface="ヒラギノ明朝 ProN W6"/>
              </a:rPr>
              <a:t>通常国会</a:t>
            </a:r>
            <a:endParaRPr sz="900">
              <a:latin typeface="ヒラギノ明朝 ProN W6"/>
              <a:cs typeface="ヒラギノ明朝 ProN W6"/>
            </a:endParaRPr>
          </a:p>
        </p:txBody>
      </p:sp>
      <p:grpSp>
        <p:nvGrpSpPr>
          <p:cNvPr id="169" name="object 169" descr=""/>
          <p:cNvGrpSpPr/>
          <p:nvPr/>
        </p:nvGrpSpPr>
        <p:grpSpPr>
          <a:xfrm>
            <a:off x="4248010" y="7326005"/>
            <a:ext cx="1365250" cy="396240"/>
            <a:chOff x="4248010" y="7326005"/>
            <a:chExt cx="1365250" cy="396240"/>
          </a:xfrm>
        </p:grpSpPr>
        <p:sp>
          <p:nvSpPr>
            <p:cNvPr id="170" name="object 170" descr=""/>
            <p:cNvSpPr/>
            <p:nvPr/>
          </p:nvSpPr>
          <p:spPr>
            <a:xfrm>
              <a:off x="4463996" y="7398010"/>
              <a:ext cx="1098550" cy="251460"/>
            </a:xfrm>
            <a:custGeom>
              <a:avLst/>
              <a:gdLst/>
              <a:ahLst/>
              <a:cxnLst/>
              <a:rect l="l" t="t" r="r" b="b"/>
              <a:pathLst>
                <a:path w="1098550" h="251459">
                  <a:moveTo>
                    <a:pt x="0" y="0"/>
                  </a:moveTo>
                  <a:lnTo>
                    <a:pt x="1098003" y="0"/>
                  </a:lnTo>
                  <a:lnTo>
                    <a:pt x="1098003" y="251091"/>
                  </a:lnTo>
                </a:path>
              </a:pathLst>
            </a:custGeom>
            <a:ln w="25400">
              <a:solidFill>
                <a:srgbClr val="2384C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1" name="object 171" descr=""/>
            <p:cNvSpPr/>
            <p:nvPr/>
          </p:nvSpPr>
          <p:spPr>
            <a:xfrm>
              <a:off x="4248010" y="7326007"/>
              <a:ext cx="1365250" cy="396240"/>
            </a:xfrm>
            <a:custGeom>
              <a:avLst/>
              <a:gdLst/>
              <a:ahLst/>
              <a:cxnLst/>
              <a:rect l="l" t="t" r="r" b="b"/>
              <a:pathLst>
                <a:path w="1365250" h="396240">
                  <a:moveTo>
                    <a:pt x="359994" y="71996"/>
                  </a:moveTo>
                  <a:lnTo>
                    <a:pt x="354304" y="44043"/>
                  </a:lnTo>
                  <a:lnTo>
                    <a:pt x="338836" y="21158"/>
                  </a:lnTo>
                  <a:lnTo>
                    <a:pt x="315950" y="5689"/>
                  </a:lnTo>
                  <a:lnTo>
                    <a:pt x="287997" y="0"/>
                  </a:lnTo>
                  <a:lnTo>
                    <a:pt x="71996" y="0"/>
                  </a:lnTo>
                  <a:lnTo>
                    <a:pt x="44030" y="5689"/>
                  </a:lnTo>
                  <a:lnTo>
                    <a:pt x="21145" y="21158"/>
                  </a:lnTo>
                  <a:lnTo>
                    <a:pt x="5676" y="44043"/>
                  </a:lnTo>
                  <a:lnTo>
                    <a:pt x="0" y="71996"/>
                  </a:lnTo>
                  <a:lnTo>
                    <a:pt x="5676" y="99949"/>
                  </a:lnTo>
                  <a:lnTo>
                    <a:pt x="21145" y="122847"/>
                  </a:lnTo>
                  <a:lnTo>
                    <a:pt x="44030" y="138315"/>
                  </a:lnTo>
                  <a:lnTo>
                    <a:pt x="71996" y="143992"/>
                  </a:lnTo>
                  <a:lnTo>
                    <a:pt x="287997" y="143992"/>
                  </a:lnTo>
                  <a:lnTo>
                    <a:pt x="315950" y="138315"/>
                  </a:lnTo>
                  <a:lnTo>
                    <a:pt x="338836" y="122847"/>
                  </a:lnTo>
                  <a:lnTo>
                    <a:pt x="354304" y="99949"/>
                  </a:lnTo>
                  <a:lnTo>
                    <a:pt x="359994" y="71996"/>
                  </a:lnTo>
                  <a:close/>
                </a:path>
                <a:path w="1365250" h="396240">
                  <a:moveTo>
                    <a:pt x="1364640" y="308279"/>
                  </a:moveTo>
                  <a:lnTo>
                    <a:pt x="1263319" y="308279"/>
                  </a:lnTo>
                  <a:lnTo>
                    <a:pt x="1313980" y="396011"/>
                  </a:lnTo>
                  <a:lnTo>
                    <a:pt x="1364640" y="308279"/>
                  </a:lnTo>
                  <a:close/>
                </a:path>
              </a:pathLst>
            </a:custGeom>
            <a:solidFill>
              <a:srgbClr val="2384C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2" name="object 172" descr=""/>
          <p:cNvSpPr txBox="1"/>
          <p:nvPr/>
        </p:nvSpPr>
        <p:spPr>
          <a:xfrm>
            <a:off x="923298" y="6994705"/>
            <a:ext cx="4259580" cy="6375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50" b="1">
                <a:solidFill>
                  <a:srgbClr val="F04E30"/>
                </a:solidFill>
                <a:latin typeface="Arial"/>
                <a:cs typeface="Arial"/>
              </a:rPr>
              <a:t>2025</a:t>
            </a:r>
            <a:r>
              <a:rPr dirty="0" baseline="1984" sz="2100" b="1">
                <a:solidFill>
                  <a:srgbClr val="F04E30"/>
                </a:solidFill>
                <a:latin typeface="ヒラギノ明朝 ProN W6"/>
                <a:cs typeface="ヒラギノ明朝 ProN W6"/>
              </a:rPr>
              <a:t>年</a:t>
            </a:r>
            <a:r>
              <a:rPr dirty="0" baseline="2645" sz="1575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は</a:t>
            </a:r>
            <a:r>
              <a:rPr dirty="0" baseline="1984" sz="2100" spc="22" b="1">
                <a:solidFill>
                  <a:srgbClr val="F04E30"/>
                </a:solidFill>
                <a:latin typeface="ヒラギノ明朝 ProN W6"/>
                <a:cs typeface="ヒラギノ明朝 ProN W6"/>
              </a:rPr>
              <a:t>自動車税制</a:t>
            </a:r>
            <a:r>
              <a:rPr dirty="0" baseline="2645" sz="1575" spc="127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の</a:t>
            </a:r>
            <a:r>
              <a:rPr dirty="0" baseline="1984" sz="2100" b="1">
                <a:solidFill>
                  <a:srgbClr val="F04E30"/>
                </a:solidFill>
                <a:latin typeface="ヒラギノ明朝 ProN W6"/>
                <a:cs typeface="ヒラギノ明朝 ProN W6"/>
              </a:rPr>
              <a:t>方向性</a:t>
            </a:r>
            <a:r>
              <a:rPr dirty="0" baseline="2645" sz="1575" spc="-15" b="1">
                <a:solidFill>
                  <a:srgbClr val="F04E30"/>
                </a:solidFill>
                <a:latin typeface="ヒラギノ明朝 ProN W6"/>
                <a:cs typeface="ヒラギノ明朝 ProN W6"/>
              </a:rPr>
              <a:t>を</a:t>
            </a:r>
            <a:r>
              <a:rPr dirty="0" baseline="1984" sz="2100" b="1">
                <a:solidFill>
                  <a:srgbClr val="F04E30"/>
                </a:solidFill>
                <a:latin typeface="ヒラギノ明朝 ProN W6"/>
                <a:cs typeface="ヒラギノ明朝 ProN W6"/>
              </a:rPr>
              <a:t>決める</a:t>
            </a:r>
            <a:r>
              <a:rPr dirty="0" baseline="2645" sz="1575" spc="-67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大事な時期！</a:t>
            </a:r>
            <a:endParaRPr baseline="2645" sz="1575">
              <a:latin typeface="ヒラギノ明朝 ProN W6"/>
              <a:cs typeface="ヒラギノ明朝 ProN W6"/>
            </a:endParaRPr>
          </a:p>
          <a:p>
            <a:pPr algn="ctr" marL="411480">
              <a:lnSpc>
                <a:spcPct val="100000"/>
              </a:lnSpc>
              <a:spcBef>
                <a:spcPts val="685"/>
              </a:spcBef>
              <a:tabLst>
                <a:tab pos="2750820" algn="l"/>
              </a:tabLst>
            </a:pPr>
            <a:r>
              <a:rPr dirty="0" sz="850">
                <a:solidFill>
                  <a:srgbClr val="FFFFFF"/>
                </a:solidFill>
                <a:latin typeface="Arial"/>
                <a:cs typeface="Arial"/>
              </a:rPr>
              <a:t>12</a:t>
            </a:r>
            <a:r>
              <a:rPr dirty="0" baseline="3703" sz="1125" spc="-7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月</a:t>
            </a:r>
            <a:r>
              <a:rPr dirty="0" baseline="3703" sz="112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	</a:t>
            </a:r>
            <a:r>
              <a:rPr dirty="0" sz="850">
                <a:solidFill>
                  <a:srgbClr val="FFFFFF"/>
                </a:solidFill>
                <a:latin typeface="Arial"/>
                <a:cs typeface="Arial"/>
              </a:rPr>
              <a:t>12</a:t>
            </a:r>
            <a:r>
              <a:rPr dirty="0" baseline="3703" sz="1125" spc="-7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月</a:t>
            </a:r>
            <a:endParaRPr baseline="3703" sz="1125">
              <a:latin typeface="ヒラギノ明朝 ProN W6"/>
              <a:cs typeface="ヒラギノ明朝 ProN W6"/>
            </a:endParaRPr>
          </a:p>
          <a:p>
            <a:pPr algn="ctr" marL="415290">
              <a:lnSpc>
                <a:spcPct val="100000"/>
              </a:lnSpc>
              <a:spcBef>
                <a:spcPts val="335"/>
              </a:spcBef>
              <a:tabLst>
                <a:tab pos="2755900" algn="l"/>
              </a:tabLst>
            </a:pPr>
            <a:r>
              <a:rPr dirty="0" sz="750">
                <a:solidFill>
                  <a:srgbClr val="231F20"/>
                </a:solidFill>
                <a:latin typeface="ヒラギノ明朝 ProN W3"/>
                <a:cs typeface="ヒラギノ明朝 ProN W3"/>
              </a:rPr>
              <a:t>次年度以降の税制改</a:t>
            </a:r>
            <a:r>
              <a:rPr dirty="0" sz="750" spc="-10">
                <a:solidFill>
                  <a:srgbClr val="231F20"/>
                </a:solidFill>
                <a:latin typeface="ヒラギノ明朝 ProN W3"/>
                <a:cs typeface="ヒラギノ明朝 ProN W3"/>
              </a:rPr>
              <a:t>正</a:t>
            </a:r>
            <a:r>
              <a:rPr dirty="0" sz="750" spc="-50">
                <a:solidFill>
                  <a:srgbClr val="231F20"/>
                </a:solidFill>
                <a:latin typeface="ヒラギノ明朝 ProN W3"/>
                <a:cs typeface="ヒラギノ明朝 ProN W3"/>
              </a:rPr>
              <a:t>を</a:t>
            </a:r>
            <a:r>
              <a:rPr dirty="0" sz="750" spc="-70">
                <a:solidFill>
                  <a:srgbClr val="231F20"/>
                </a:solidFill>
                <a:latin typeface="ヒラギノ明朝 ProN W3"/>
                <a:cs typeface="ヒラギノ明朝 ProN W3"/>
              </a:rPr>
              <a:t>ま</a:t>
            </a:r>
            <a:r>
              <a:rPr dirty="0" sz="750" spc="-25">
                <a:solidFill>
                  <a:srgbClr val="231F20"/>
                </a:solidFill>
                <a:latin typeface="ヒラギノ明朝 ProN W3"/>
                <a:cs typeface="ヒラギノ明朝 ProN W3"/>
              </a:rPr>
              <a:t>と</a:t>
            </a:r>
            <a:r>
              <a:rPr dirty="0" sz="750">
                <a:solidFill>
                  <a:srgbClr val="231F20"/>
                </a:solidFill>
                <a:latin typeface="ヒラギノ明朝 ProN W3"/>
                <a:cs typeface="ヒラギノ明朝 ProN W3"/>
              </a:rPr>
              <a:t>め</a:t>
            </a:r>
            <a:r>
              <a:rPr dirty="0" sz="750" spc="-50">
                <a:solidFill>
                  <a:srgbClr val="231F20"/>
                </a:solidFill>
                <a:latin typeface="ヒラギノ明朝 ProN W3"/>
                <a:cs typeface="ヒラギノ明朝 ProN W3"/>
              </a:rPr>
              <a:t>る</a:t>
            </a:r>
            <a:r>
              <a:rPr dirty="0" sz="750">
                <a:solidFill>
                  <a:srgbClr val="231F20"/>
                </a:solidFill>
                <a:latin typeface="ヒラギノ明朝 ProN W3"/>
                <a:cs typeface="ヒラギノ明朝 ProN W3"/>
              </a:rPr>
              <a:t>	次年度以降の税制改</a:t>
            </a:r>
            <a:r>
              <a:rPr dirty="0" sz="750" spc="-10">
                <a:solidFill>
                  <a:srgbClr val="231F20"/>
                </a:solidFill>
                <a:latin typeface="ヒラギノ明朝 ProN W3"/>
                <a:cs typeface="ヒラギノ明朝 ProN W3"/>
              </a:rPr>
              <a:t>正</a:t>
            </a:r>
            <a:r>
              <a:rPr dirty="0" sz="750" spc="-50">
                <a:solidFill>
                  <a:srgbClr val="231F20"/>
                </a:solidFill>
                <a:latin typeface="ヒラギノ明朝 ProN W3"/>
                <a:cs typeface="ヒラギノ明朝 ProN W3"/>
              </a:rPr>
              <a:t>を</a:t>
            </a:r>
            <a:r>
              <a:rPr dirty="0" sz="750" spc="-70">
                <a:solidFill>
                  <a:srgbClr val="231F20"/>
                </a:solidFill>
                <a:latin typeface="ヒラギノ明朝 ProN W3"/>
                <a:cs typeface="ヒラギノ明朝 ProN W3"/>
              </a:rPr>
              <a:t>ま</a:t>
            </a:r>
            <a:r>
              <a:rPr dirty="0" sz="750" spc="-25">
                <a:solidFill>
                  <a:srgbClr val="231F20"/>
                </a:solidFill>
                <a:latin typeface="ヒラギノ明朝 ProN W3"/>
                <a:cs typeface="ヒラギノ明朝 ProN W3"/>
              </a:rPr>
              <a:t>と</a:t>
            </a:r>
            <a:r>
              <a:rPr dirty="0" sz="750">
                <a:solidFill>
                  <a:srgbClr val="231F20"/>
                </a:solidFill>
                <a:latin typeface="ヒラギノ明朝 ProN W3"/>
                <a:cs typeface="ヒラギノ明朝 ProN W3"/>
              </a:rPr>
              <a:t>め</a:t>
            </a:r>
            <a:r>
              <a:rPr dirty="0" sz="750" spc="-50">
                <a:solidFill>
                  <a:srgbClr val="231F20"/>
                </a:solidFill>
                <a:latin typeface="ヒラギノ明朝 ProN W3"/>
                <a:cs typeface="ヒラギノ明朝 ProN W3"/>
              </a:rPr>
              <a:t>る</a:t>
            </a:r>
            <a:endParaRPr sz="750">
              <a:latin typeface="ヒラギノ明朝 ProN W3"/>
              <a:cs typeface="ヒラギノ明朝 ProN W3"/>
            </a:endParaRPr>
          </a:p>
        </p:txBody>
      </p:sp>
      <p:grpSp>
        <p:nvGrpSpPr>
          <p:cNvPr id="173" name="object 173" descr=""/>
          <p:cNvGrpSpPr/>
          <p:nvPr/>
        </p:nvGrpSpPr>
        <p:grpSpPr>
          <a:xfrm>
            <a:off x="1306789" y="7994650"/>
            <a:ext cx="1560830" cy="408940"/>
            <a:chOff x="1306789" y="7994650"/>
            <a:chExt cx="1560830" cy="408940"/>
          </a:xfrm>
        </p:grpSpPr>
        <p:sp>
          <p:nvSpPr>
            <p:cNvPr id="174" name="object 174" descr=""/>
            <p:cNvSpPr/>
            <p:nvPr/>
          </p:nvSpPr>
          <p:spPr>
            <a:xfrm>
              <a:off x="1313139" y="8001000"/>
              <a:ext cx="1548130" cy="396240"/>
            </a:xfrm>
            <a:custGeom>
              <a:avLst/>
              <a:gdLst/>
              <a:ahLst/>
              <a:cxnLst/>
              <a:rect l="l" t="t" r="r" b="b"/>
              <a:pathLst>
                <a:path w="1548130" h="396240">
                  <a:moveTo>
                    <a:pt x="1475219" y="0"/>
                  </a:moveTo>
                  <a:lnTo>
                    <a:pt x="72783" y="0"/>
                  </a:lnTo>
                  <a:lnTo>
                    <a:pt x="44523" y="5743"/>
                  </a:lnTo>
                  <a:lnTo>
                    <a:pt x="21380" y="21380"/>
                  </a:lnTo>
                  <a:lnTo>
                    <a:pt x="5743" y="44523"/>
                  </a:lnTo>
                  <a:lnTo>
                    <a:pt x="0" y="72783"/>
                  </a:lnTo>
                  <a:lnTo>
                    <a:pt x="0" y="323214"/>
                  </a:lnTo>
                  <a:lnTo>
                    <a:pt x="5743" y="351475"/>
                  </a:lnTo>
                  <a:lnTo>
                    <a:pt x="21380" y="374618"/>
                  </a:lnTo>
                  <a:lnTo>
                    <a:pt x="44523" y="390255"/>
                  </a:lnTo>
                  <a:lnTo>
                    <a:pt x="72783" y="395998"/>
                  </a:lnTo>
                  <a:lnTo>
                    <a:pt x="1475219" y="395998"/>
                  </a:lnTo>
                  <a:lnTo>
                    <a:pt x="1503479" y="390255"/>
                  </a:lnTo>
                  <a:lnTo>
                    <a:pt x="1526622" y="374618"/>
                  </a:lnTo>
                  <a:lnTo>
                    <a:pt x="1542259" y="351475"/>
                  </a:lnTo>
                  <a:lnTo>
                    <a:pt x="1548003" y="323214"/>
                  </a:lnTo>
                  <a:lnTo>
                    <a:pt x="1548003" y="72783"/>
                  </a:lnTo>
                  <a:lnTo>
                    <a:pt x="1542259" y="44523"/>
                  </a:lnTo>
                  <a:lnTo>
                    <a:pt x="1526622" y="21380"/>
                  </a:lnTo>
                  <a:lnTo>
                    <a:pt x="1503479" y="5743"/>
                  </a:lnTo>
                  <a:lnTo>
                    <a:pt x="14752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5" name="object 175" descr=""/>
            <p:cNvSpPr/>
            <p:nvPr/>
          </p:nvSpPr>
          <p:spPr>
            <a:xfrm>
              <a:off x="1313139" y="8001000"/>
              <a:ext cx="1548130" cy="396240"/>
            </a:xfrm>
            <a:custGeom>
              <a:avLst/>
              <a:gdLst/>
              <a:ahLst/>
              <a:cxnLst/>
              <a:rect l="l" t="t" r="r" b="b"/>
              <a:pathLst>
                <a:path w="1548130" h="396240">
                  <a:moveTo>
                    <a:pt x="1548003" y="323214"/>
                  </a:moveTo>
                  <a:lnTo>
                    <a:pt x="1542259" y="351475"/>
                  </a:lnTo>
                  <a:lnTo>
                    <a:pt x="1526622" y="374618"/>
                  </a:lnTo>
                  <a:lnTo>
                    <a:pt x="1503479" y="390255"/>
                  </a:lnTo>
                  <a:lnTo>
                    <a:pt x="1475219" y="395998"/>
                  </a:lnTo>
                  <a:lnTo>
                    <a:pt x="72783" y="395998"/>
                  </a:lnTo>
                  <a:lnTo>
                    <a:pt x="44523" y="390255"/>
                  </a:lnTo>
                  <a:lnTo>
                    <a:pt x="21380" y="374618"/>
                  </a:lnTo>
                  <a:lnTo>
                    <a:pt x="5743" y="351475"/>
                  </a:lnTo>
                  <a:lnTo>
                    <a:pt x="0" y="323214"/>
                  </a:lnTo>
                  <a:lnTo>
                    <a:pt x="0" y="72783"/>
                  </a:lnTo>
                  <a:lnTo>
                    <a:pt x="5743" y="44523"/>
                  </a:lnTo>
                  <a:lnTo>
                    <a:pt x="21380" y="21380"/>
                  </a:lnTo>
                  <a:lnTo>
                    <a:pt x="44523" y="5743"/>
                  </a:lnTo>
                  <a:lnTo>
                    <a:pt x="72783" y="0"/>
                  </a:lnTo>
                  <a:lnTo>
                    <a:pt x="1475219" y="0"/>
                  </a:lnTo>
                  <a:lnTo>
                    <a:pt x="1503479" y="5743"/>
                  </a:lnTo>
                  <a:lnTo>
                    <a:pt x="1526622" y="21380"/>
                  </a:lnTo>
                  <a:lnTo>
                    <a:pt x="1542259" y="44523"/>
                  </a:lnTo>
                  <a:lnTo>
                    <a:pt x="1548003" y="72783"/>
                  </a:lnTo>
                  <a:lnTo>
                    <a:pt x="1548003" y="323214"/>
                  </a:lnTo>
                  <a:close/>
                </a:path>
              </a:pathLst>
            </a:custGeom>
            <a:ln w="12700">
              <a:solidFill>
                <a:srgbClr val="F04E3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6" name="object 176" descr=""/>
          <p:cNvSpPr txBox="1"/>
          <p:nvPr/>
        </p:nvSpPr>
        <p:spPr>
          <a:xfrm>
            <a:off x="1374352" y="8046264"/>
            <a:ext cx="1424305" cy="30988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ctr" marL="4445">
              <a:lnSpc>
                <a:spcPct val="100000"/>
              </a:lnSpc>
              <a:spcBef>
                <a:spcPts val="120"/>
              </a:spcBef>
            </a:pPr>
            <a:r>
              <a:rPr dirty="0" sz="900" spc="-10" b="1">
                <a:solidFill>
                  <a:srgbClr val="F04E30"/>
                </a:solidFill>
                <a:latin typeface="ヒラギノ明朝 ProN W6"/>
                <a:cs typeface="ヒラギノ明朝 ProN W6"/>
              </a:rPr>
              <a:t>抜本改革に向け</a:t>
            </a:r>
            <a:endParaRPr sz="900">
              <a:latin typeface="ヒラギノ明朝 ProN W6"/>
              <a:cs typeface="ヒラギノ明朝 ProN W6"/>
            </a:endParaRPr>
          </a:p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dirty="0" sz="900" spc="-15" b="1">
                <a:solidFill>
                  <a:srgbClr val="F04E30"/>
                </a:solidFill>
                <a:latin typeface="ヒラギノ明朝 ProN W6"/>
                <a:cs typeface="ヒラギノ明朝 ProN W6"/>
              </a:rPr>
              <a:t>自動車税制の考え方を議論</a:t>
            </a:r>
            <a:endParaRPr sz="900">
              <a:latin typeface="ヒラギノ明朝 ProN W6"/>
              <a:cs typeface="ヒラギノ明朝 ProN W6"/>
            </a:endParaRPr>
          </a:p>
        </p:txBody>
      </p:sp>
      <p:grpSp>
        <p:nvGrpSpPr>
          <p:cNvPr id="177" name="object 177" descr=""/>
          <p:cNvGrpSpPr/>
          <p:nvPr/>
        </p:nvGrpSpPr>
        <p:grpSpPr>
          <a:xfrm>
            <a:off x="3773649" y="8048652"/>
            <a:ext cx="1308735" cy="300990"/>
            <a:chOff x="3773649" y="8048652"/>
            <a:chExt cx="1308735" cy="300990"/>
          </a:xfrm>
        </p:grpSpPr>
        <p:sp>
          <p:nvSpPr>
            <p:cNvPr id="178" name="object 178" descr=""/>
            <p:cNvSpPr/>
            <p:nvPr/>
          </p:nvSpPr>
          <p:spPr>
            <a:xfrm>
              <a:off x="3779999" y="8055002"/>
              <a:ext cx="1296035" cy="288290"/>
            </a:xfrm>
            <a:custGeom>
              <a:avLst/>
              <a:gdLst/>
              <a:ahLst/>
              <a:cxnLst/>
              <a:rect l="l" t="t" r="r" b="b"/>
              <a:pathLst>
                <a:path w="1296035" h="288290">
                  <a:moveTo>
                    <a:pt x="1240802" y="0"/>
                  </a:moveTo>
                  <a:lnTo>
                    <a:pt x="55194" y="0"/>
                  </a:lnTo>
                  <a:lnTo>
                    <a:pt x="33759" y="4355"/>
                  </a:lnTo>
                  <a:lnTo>
                    <a:pt x="16209" y="16214"/>
                  </a:lnTo>
                  <a:lnTo>
                    <a:pt x="4353" y="33764"/>
                  </a:lnTo>
                  <a:lnTo>
                    <a:pt x="0" y="55194"/>
                  </a:lnTo>
                  <a:lnTo>
                    <a:pt x="0" y="232803"/>
                  </a:lnTo>
                  <a:lnTo>
                    <a:pt x="4353" y="254232"/>
                  </a:lnTo>
                  <a:lnTo>
                    <a:pt x="16209" y="271783"/>
                  </a:lnTo>
                  <a:lnTo>
                    <a:pt x="33759" y="283642"/>
                  </a:lnTo>
                  <a:lnTo>
                    <a:pt x="55194" y="287997"/>
                  </a:lnTo>
                  <a:lnTo>
                    <a:pt x="1240802" y="287997"/>
                  </a:lnTo>
                  <a:lnTo>
                    <a:pt x="1262231" y="283642"/>
                  </a:lnTo>
                  <a:lnTo>
                    <a:pt x="1279782" y="271783"/>
                  </a:lnTo>
                  <a:lnTo>
                    <a:pt x="1291641" y="254232"/>
                  </a:lnTo>
                  <a:lnTo>
                    <a:pt x="1295996" y="232803"/>
                  </a:lnTo>
                  <a:lnTo>
                    <a:pt x="1295996" y="55194"/>
                  </a:lnTo>
                  <a:lnTo>
                    <a:pt x="1291641" y="33764"/>
                  </a:lnTo>
                  <a:lnTo>
                    <a:pt x="1279782" y="16214"/>
                  </a:lnTo>
                  <a:lnTo>
                    <a:pt x="1262231" y="4355"/>
                  </a:lnTo>
                  <a:lnTo>
                    <a:pt x="12408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9" name="object 179" descr=""/>
            <p:cNvSpPr/>
            <p:nvPr/>
          </p:nvSpPr>
          <p:spPr>
            <a:xfrm>
              <a:off x="3779999" y="8055002"/>
              <a:ext cx="1296035" cy="288290"/>
            </a:xfrm>
            <a:custGeom>
              <a:avLst/>
              <a:gdLst/>
              <a:ahLst/>
              <a:cxnLst/>
              <a:rect l="l" t="t" r="r" b="b"/>
              <a:pathLst>
                <a:path w="1296035" h="288290">
                  <a:moveTo>
                    <a:pt x="1295996" y="232803"/>
                  </a:moveTo>
                  <a:lnTo>
                    <a:pt x="1291641" y="254232"/>
                  </a:lnTo>
                  <a:lnTo>
                    <a:pt x="1279782" y="271783"/>
                  </a:lnTo>
                  <a:lnTo>
                    <a:pt x="1262231" y="283642"/>
                  </a:lnTo>
                  <a:lnTo>
                    <a:pt x="1240802" y="287997"/>
                  </a:lnTo>
                  <a:lnTo>
                    <a:pt x="55194" y="287997"/>
                  </a:lnTo>
                  <a:lnTo>
                    <a:pt x="33759" y="283642"/>
                  </a:lnTo>
                  <a:lnTo>
                    <a:pt x="16209" y="271783"/>
                  </a:lnTo>
                  <a:lnTo>
                    <a:pt x="4353" y="254232"/>
                  </a:lnTo>
                  <a:lnTo>
                    <a:pt x="0" y="232803"/>
                  </a:lnTo>
                  <a:lnTo>
                    <a:pt x="0" y="55194"/>
                  </a:lnTo>
                  <a:lnTo>
                    <a:pt x="4353" y="33764"/>
                  </a:lnTo>
                  <a:lnTo>
                    <a:pt x="16209" y="16214"/>
                  </a:lnTo>
                  <a:lnTo>
                    <a:pt x="33759" y="4355"/>
                  </a:lnTo>
                  <a:lnTo>
                    <a:pt x="55194" y="0"/>
                  </a:lnTo>
                  <a:lnTo>
                    <a:pt x="1240802" y="0"/>
                  </a:lnTo>
                  <a:lnTo>
                    <a:pt x="1262231" y="4355"/>
                  </a:lnTo>
                  <a:lnTo>
                    <a:pt x="1279782" y="16214"/>
                  </a:lnTo>
                  <a:lnTo>
                    <a:pt x="1291641" y="33764"/>
                  </a:lnTo>
                  <a:lnTo>
                    <a:pt x="1295996" y="55194"/>
                  </a:lnTo>
                  <a:lnTo>
                    <a:pt x="1295996" y="232803"/>
                  </a:lnTo>
                  <a:close/>
                </a:path>
              </a:pathLst>
            </a:custGeom>
            <a:ln w="12700">
              <a:solidFill>
                <a:srgbClr val="F04E3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0" name="object 180" descr=""/>
          <p:cNvSpPr txBox="1"/>
          <p:nvPr/>
        </p:nvSpPr>
        <p:spPr>
          <a:xfrm>
            <a:off x="3788526" y="8109269"/>
            <a:ext cx="1279525" cy="1663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57785">
              <a:lnSpc>
                <a:spcPct val="100000"/>
              </a:lnSpc>
              <a:spcBef>
                <a:spcPts val="120"/>
              </a:spcBef>
            </a:pPr>
            <a:r>
              <a:rPr dirty="0" sz="900" spc="-30" b="1">
                <a:solidFill>
                  <a:srgbClr val="F04E30"/>
                </a:solidFill>
                <a:latin typeface="ヒラギノ明朝 ProN W6"/>
                <a:cs typeface="ヒラギノ明朝 ProN W6"/>
              </a:rPr>
              <a:t>新しい税制の制度設計</a:t>
            </a:r>
            <a:endParaRPr sz="900">
              <a:latin typeface="ヒラギノ明朝 ProN W6"/>
              <a:cs typeface="ヒラギノ明朝 ProN W6"/>
            </a:endParaRPr>
          </a:p>
        </p:txBody>
      </p:sp>
      <p:grpSp>
        <p:nvGrpSpPr>
          <p:cNvPr id="181" name="object 181" descr=""/>
          <p:cNvGrpSpPr/>
          <p:nvPr/>
        </p:nvGrpSpPr>
        <p:grpSpPr>
          <a:xfrm>
            <a:off x="5867996" y="7038001"/>
            <a:ext cx="1224280" cy="792480"/>
            <a:chOff x="5867996" y="7038001"/>
            <a:chExt cx="1224280" cy="792480"/>
          </a:xfrm>
        </p:grpSpPr>
        <p:sp>
          <p:nvSpPr>
            <p:cNvPr id="182" name="object 182" descr=""/>
            <p:cNvSpPr/>
            <p:nvPr/>
          </p:nvSpPr>
          <p:spPr>
            <a:xfrm>
              <a:off x="6479999" y="7398007"/>
              <a:ext cx="0" cy="323215"/>
            </a:xfrm>
            <a:custGeom>
              <a:avLst/>
              <a:gdLst/>
              <a:ahLst/>
              <a:cxnLst/>
              <a:rect l="l" t="t" r="r" b="b"/>
              <a:pathLst>
                <a:path w="0" h="323215">
                  <a:moveTo>
                    <a:pt x="0" y="0"/>
                  </a:moveTo>
                  <a:lnTo>
                    <a:pt x="0" y="322643"/>
                  </a:lnTo>
                </a:path>
              </a:pathLst>
            </a:custGeom>
            <a:ln w="38100">
              <a:solidFill>
                <a:srgbClr val="F04E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3" name="object 183" descr=""/>
            <p:cNvSpPr/>
            <p:nvPr/>
          </p:nvSpPr>
          <p:spPr>
            <a:xfrm>
              <a:off x="5867997" y="7038010"/>
              <a:ext cx="1224280" cy="792480"/>
            </a:xfrm>
            <a:custGeom>
              <a:avLst/>
              <a:gdLst/>
              <a:ahLst/>
              <a:cxnLst/>
              <a:rect l="l" t="t" r="r" b="b"/>
              <a:pathLst>
                <a:path w="1224279" h="792479">
                  <a:moveTo>
                    <a:pt x="687984" y="660412"/>
                  </a:moveTo>
                  <a:lnTo>
                    <a:pt x="536003" y="660412"/>
                  </a:lnTo>
                  <a:lnTo>
                    <a:pt x="611987" y="792010"/>
                  </a:lnTo>
                  <a:lnTo>
                    <a:pt x="687984" y="660412"/>
                  </a:lnTo>
                  <a:close/>
                </a:path>
                <a:path w="1224279" h="792479">
                  <a:moveTo>
                    <a:pt x="1224000" y="83210"/>
                  </a:moveTo>
                  <a:lnTo>
                    <a:pt x="1217434" y="50901"/>
                  </a:lnTo>
                  <a:lnTo>
                    <a:pt x="1199553" y="24447"/>
                  </a:lnTo>
                  <a:lnTo>
                    <a:pt x="1173099" y="6565"/>
                  </a:lnTo>
                  <a:lnTo>
                    <a:pt x="1140790" y="0"/>
                  </a:lnTo>
                  <a:lnTo>
                    <a:pt x="83210" y="0"/>
                  </a:lnTo>
                  <a:lnTo>
                    <a:pt x="50901" y="6565"/>
                  </a:lnTo>
                  <a:lnTo>
                    <a:pt x="24434" y="24447"/>
                  </a:lnTo>
                  <a:lnTo>
                    <a:pt x="6565" y="50901"/>
                  </a:lnTo>
                  <a:lnTo>
                    <a:pt x="0" y="83210"/>
                  </a:lnTo>
                  <a:lnTo>
                    <a:pt x="0" y="312788"/>
                  </a:lnTo>
                  <a:lnTo>
                    <a:pt x="6565" y="345097"/>
                  </a:lnTo>
                  <a:lnTo>
                    <a:pt x="24434" y="371551"/>
                  </a:lnTo>
                  <a:lnTo>
                    <a:pt x="50901" y="389432"/>
                  </a:lnTo>
                  <a:lnTo>
                    <a:pt x="83210" y="395998"/>
                  </a:lnTo>
                  <a:lnTo>
                    <a:pt x="1140790" y="395998"/>
                  </a:lnTo>
                  <a:lnTo>
                    <a:pt x="1173099" y="389432"/>
                  </a:lnTo>
                  <a:lnTo>
                    <a:pt x="1199553" y="371551"/>
                  </a:lnTo>
                  <a:lnTo>
                    <a:pt x="1217434" y="345097"/>
                  </a:lnTo>
                  <a:lnTo>
                    <a:pt x="1224000" y="312788"/>
                  </a:lnTo>
                  <a:lnTo>
                    <a:pt x="1224000" y="83210"/>
                  </a:lnTo>
                  <a:close/>
                </a:path>
              </a:pathLst>
            </a:custGeom>
            <a:solidFill>
              <a:srgbClr val="F04E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4" name="object 184" descr=""/>
          <p:cNvSpPr txBox="1"/>
          <p:nvPr/>
        </p:nvSpPr>
        <p:spPr>
          <a:xfrm>
            <a:off x="5965192" y="7074371"/>
            <a:ext cx="103124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82575" marR="5080" indent="-270510">
              <a:lnSpc>
                <a:spcPct val="100000"/>
              </a:lnSpc>
              <a:spcBef>
                <a:spcPts val="90"/>
              </a:spcBef>
            </a:pPr>
            <a:r>
              <a:rPr dirty="0" sz="1000" spc="-3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新しい自動車税制</a:t>
            </a:r>
            <a:r>
              <a:rPr dirty="0" sz="1000" spc="-9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スタート</a:t>
            </a:r>
            <a:endParaRPr sz="1000">
              <a:latin typeface="ヒラギノ明朝 ProN W6"/>
              <a:cs typeface="ヒラギノ明朝 ProN W6"/>
            </a:endParaRPr>
          </a:p>
        </p:txBody>
      </p:sp>
      <p:grpSp>
        <p:nvGrpSpPr>
          <p:cNvPr id="185" name="object 185" descr=""/>
          <p:cNvGrpSpPr/>
          <p:nvPr/>
        </p:nvGrpSpPr>
        <p:grpSpPr>
          <a:xfrm>
            <a:off x="5276551" y="7902001"/>
            <a:ext cx="1642110" cy="600710"/>
            <a:chOff x="5276551" y="7902001"/>
            <a:chExt cx="1642110" cy="600710"/>
          </a:xfrm>
        </p:grpSpPr>
        <p:pic>
          <p:nvPicPr>
            <p:cNvPr id="186" name="object 186" descr="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6224008" y="7902001"/>
              <a:ext cx="151980" cy="414522"/>
            </a:xfrm>
            <a:prstGeom prst="rect">
              <a:avLst/>
            </a:prstGeom>
          </p:spPr>
        </p:pic>
        <p:sp>
          <p:nvSpPr>
            <p:cNvPr id="187" name="object 187" descr=""/>
            <p:cNvSpPr/>
            <p:nvPr/>
          </p:nvSpPr>
          <p:spPr>
            <a:xfrm>
              <a:off x="5687997" y="8279999"/>
              <a:ext cx="1224280" cy="216535"/>
            </a:xfrm>
            <a:custGeom>
              <a:avLst/>
              <a:gdLst/>
              <a:ahLst/>
              <a:cxnLst/>
              <a:rect l="l" t="t" r="r" b="b"/>
              <a:pathLst>
                <a:path w="1224279" h="216534">
                  <a:moveTo>
                    <a:pt x="1168806" y="0"/>
                  </a:moveTo>
                  <a:lnTo>
                    <a:pt x="55194" y="0"/>
                  </a:lnTo>
                  <a:lnTo>
                    <a:pt x="33764" y="4355"/>
                  </a:lnTo>
                  <a:lnTo>
                    <a:pt x="16214" y="16214"/>
                  </a:lnTo>
                  <a:lnTo>
                    <a:pt x="4355" y="33764"/>
                  </a:lnTo>
                  <a:lnTo>
                    <a:pt x="0" y="55194"/>
                  </a:lnTo>
                  <a:lnTo>
                    <a:pt x="0" y="160807"/>
                  </a:lnTo>
                  <a:lnTo>
                    <a:pt x="4355" y="182236"/>
                  </a:lnTo>
                  <a:lnTo>
                    <a:pt x="16214" y="199786"/>
                  </a:lnTo>
                  <a:lnTo>
                    <a:pt x="33764" y="211645"/>
                  </a:lnTo>
                  <a:lnTo>
                    <a:pt x="55194" y="216001"/>
                  </a:lnTo>
                  <a:lnTo>
                    <a:pt x="1168806" y="216001"/>
                  </a:lnTo>
                  <a:lnTo>
                    <a:pt x="1190235" y="211645"/>
                  </a:lnTo>
                  <a:lnTo>
                    <a:pt x="1207785" y="199786"/>
                  </a:lnTo>
                  <a:lnTo>
                    <a:pt x="1219644" y="182236"/>
                  </a:lnTo>
                  <a:lnTo>
                    <a:pt x="1224000" y="160807"/>
                  </a:lnTo>
                  <a:lnTo>
                    <a:pt x="1224000" y="55194"/>
                  </a:lnTo>
                  <a:lnTo>
                    <a:pt x="1219644" y="33764"/>
                  </a:lnTo>
                  <a:lnTo>
                    <a:pt x="1207785" y="16214"/>
                  </a:lnTo>
                  <a:lnTo>
                    <a:pt x="1190235" y="4355"/>
                  </a:lnTo>
                  <a:lnTo>
                    <a:pt x="116880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8" name="object 188" descr=""/>
            <p:cNvSpPr/>
            <p:nvPr/>
          </p:nvSpPr>
          <p:spPr>
            <a:xfrm>
              <a:off x="5687997" y="8279999"/>
              <a:ext cx="1224280" cy="216535"/>
            </a:xfrm>
            <a:custGeom>
              <a:avLst/>
              <a:gdLst/>
              <a:ahLst/>
              <a:cxnLst/>
              <a:rect l="l" t="t" r="r" b="b"/>
              <a:pathLst>
                <a:path w="1224279" h="216534">
                  <a:moveTo>
                    <a:pt x="1224000" y="160807"/>
                  </a:moveTo>
                  <a:lnTo>
                    <a:pt x="1219644" y="182236"/>
                  </a:lnTo>
                  <a:lnTo>
                    <a:pt x="1207785" y="199786"/>
                  </a:lnTo>
                  <a:lnTo>
                    <a:pt x="1190235" y="211645"/>
                  </a:lnTo>
                  <a:lnTo>
                    <a:pt x="1168806" y="216001"/>
                  </a:lnTo>
                  <a:lnTo>
                    <a:pt x="55194" y="216001"/>
                  </a:lnTo>
                  <a:lnTo>
                    <a:pt x="33764" y="211645"/>
                  </a:lnTo>
                  <a:lnTo>
                    <a:pt x="16214" y="199786"/>
                  </a:lnTo>
                  <a:lnTo>
                    <a:pt x="4355" y="182236"/>
                  </a:lnTo>
                  <a:lnTo>
                    <a:pt x="0" y="160807"/>
                  </a:lnTo>
                  <a:lnTo>
                    <a:pt x="0" y="55194"/>
                  </a:lnTo>
                  <a:lnTo>
                    <a:pt x="4355" y="33764"/>
                  </a:lnTo>
                  <a:lnTo>
                    <a:pt x="16214" y="16214"/>
                  </a:lnTo>
                  <a:lnTo>
                    <a:pt x="33764" y="4355"/>
                  </a:lnTo>
                  <a:lnTo>
                    <a:pt x="55194" y="0"/>
                  </a:lnTo>
                  <a:lnTo>
                    <a:pt x="1168806" y="0"/>
                  </a:lnTo>
                  <a:lnTo>
                    <a:pt x="1190235" y="4355"/>
                  </a:lnTo>
                  <a:lnTo>
                    <a:pt x="1207785" y="16214"/>
                  </a:lnTo>
                  <a:lnTo>
                    <a:pt x="1219644" y="33764"/>
                  </a:lnTo>
                  <a:lnTo>
                    <a:pt x="1224000" y="55194"/>
                  </a:lnTo>
                  <a:lnTo>
                    <a:pt x="1224000" y="160807"/>
                  </a:lnTo>
                  <a:close/>
                </a:path>
              </a:pathLst>
            </a:custGeom>
            <a:ln w="12699">
              <a:solidFill>
                <a:srgbClr val="F04E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9" name="object 189" descr=""/>
            <p:cNvSpPr/>
            <p:nvPr/>
          </p:nvSpPr>
          <p:spPr>
            <a:xfrm>
              <a:off x="5276551" y="8310479"/>
              <a:ext cx="360045" cy="144145"/>
            </a:xfrm>
            <a:custGeom>
              <a:avLst/>
              <a:gdLst/>
              <a:ahLst/>
              <a:cxnLst/>
              <a:rect l="l" t="t" r="r" b="b"/>
              <a:pathLst>
                <a:path w="360045" h="144145">
                  <a:moveTo>
                    <a:pt x="287997" y="0"/>
                  </a:moveTo>
                  <a:lnTo>
                    <a:pt x="71996" y="0"/>
                  </a:lnTo>
                  <a:lnTo>
                    <a:pt x="44041" y="5680"/>
                  </a:lnTo>
                  <a:lnTo>
                    <a:pt x="21148" y="21148"/>
                  </a:lnTo>
                  <a:lnTo>
                    <a:pt x="5680" y="44041"/>
                  </a:lnTo>
                  <a:lnTo>
                    <a:pt x="0" y="71996"/>
                  </a:lnTo>
                  <a:lnTo>
                    <a:pt x="5680" y="99951"/>
                  </a:lnTo>
                  <a:lnTo>
                    <a:pt x="21148" y="122843"/>
                  </a:lnTo>
                  <a:lnTo>
                    <a:pt x="44041" y="138311"/>
                  </a:lnTo>
                  <a:lnTo>
                    <a:pt x="71996" y="143992"/>
                  </a:lnTo>
                  <a:lnTo>
                    <a:pt x="287997" y="143992"/>
                  </a:lnTo>
                  <a:lnTo>
                    <a:pt x="315952" y="138311"/>
                  </a:lnTo>
                  <a:lnTo>
                    <a:pt x="338845" y="122843"/>
                  </a:lnTo>
                  <a:lnTo>
                    <a:pt x="354313" y="99951"/>
                  </a:lnTo>
                  <a:lnTo>
                    <a:pt x="359994" y="71996"/>
                  </a:lnTo>
                  <a:lnTo>
                    <a:pt x="354313" y="44041"/>
                  </a:lnTo>
                  <a:lnTo>
                    <a:pt x="338845" y="21148"/>
                  </a:lnTo>
                  <a:lnTo>
                    <a:pt x="315952" y="5680"/>
                  </a:lnTo>
                  <a:lnTo>
                    <a:pt x="287997" y="0"/>
                  </a:lnTo>
                  <a:close/>
                </a:path>
              </a:pathLst>
            </a:custGeom>
            <a:solidFill>
              <a:srgbClr val="2384C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0" name="object 190" descr=""/>
          <p:cNvSpPr txBox="1"/>
          <p:nvPr/>
        </p:nvSpPr>
        <p:spPr>
          <a:xfrm>
            <a:off x="5364323" y="8298267"/>
            <a:ext cx="1539240" cy="1663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404495" algn="l"/>
              </a:tabLst>
            </a:pPr>
            <a:r>
              <a:rPr dirty="0" sz="85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dirty="0" baseline="3703" sz="1125" spc="-7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月</a:t>
            </a:r>
            <a:r>
              <a:rPr dirty="0" baseline="3703" sz="112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	</a:t>
            </a:r>
            <a:r>
              <a:rPr dirty="0" sz="900" spc="-10" b="1">
                <a:solidFill>
                  <a:srgbClr val="F04E30"/>
                </a:solidFill>
                <a:latin typeface="ヒラギノ明朝 ProN W6"/>
                <a:cs typeface="ヒラギノ明朝 ProN W6"/>
              </a:rPr>
              <a:t>エ</a:t>
            </a:r>
            <a:r>
              <a:rPr dirty="0" sz="900" spc="-25" b="1">
                <a:solidFill>
                  <a:srgbClr val="F04E30"/>
                </a:solidFill>
                <a:latin typeface="ヒラギノ明朝 ProN W6"/>
                <a:cs typeface="ヒラギノ明朝 ProN W6"/>
              </a:rPr>
              <a:t>コ</a:t>
            </a:r>
            <a:r>
              <a:rPr dirty="0" sz="900" b="1">
                <a:solidFill>
                  <a:srgbClr val="F04E30"/>
                </a:solidFill>
                <a:latin typeface="ヒラギノ明朝 ProN W6"/>
                <a:cs typeface="ヒラギノ明朝 ProN W6"/>
              </a:rPr>
              <a:t>カー減税の期</a:t>
            </a:r>
            <a:r>
              <a:rPr dirty="0" sz="900" spc="-50" b="1">
                <a:solidFill>
                  <a:srgbClr val="F04E30"/>
                </a:solidFill>
                <a:latin typeface="ヒラギノ明朝 ProN W6"/>
                <a:cs typeface="ヒラギノ明朝 ProN W6"/>
              </a:rPr>
              <a:t>限</a:t>
            </a:r>
            <a:endParaRPr sz="900">
              <a:latin typeface="ヒラギノ明朝 ProN W6"/>
              <a:cs typeface="ヒラギノ明朝 ProN W6"/>
            </a:endParaRPr>
          </a:p>
        </p:txBody>
      </p:sp>
      <p:grpSp>
        <p:nvGrpSpPr>
          <p:cNvPr id="191" name="object 191" descr=""/>
          <p:cNvGrpSpPr/>
          <p:nvPr/>
        </p:nvGrpSpPr>
        <p:grpSpPr>
          <a:xfrm>
            <a:off x="3427744" y="5343413"/>
            <a:ext cx="793750" cy="799465"/>
            <a:chOff x="3427744" y="5343413"/>
            <a:chExt cx="793750" cy="799465"/>
          </a:xfrm>
        </p:grpSpPr>
        <p:sp>
          <p:nvSpPr>
            <p:cNvPr id="192" name="object 192" descr=""/>
            <p:cNvSpPr/>
            <p:nvPr/>
          </p:nvSpPr>
          <p:spPr>
            <a:xfrm>
              <a:off x="3592578" y="5790878"/>
              <a:ext cx="52069" cy="41275"/>
            </a:xfrm>
            <a:custGeom>
              <a:avLst/>
              <a:gdLst/>
              <a:ahLst/>
              <a:cxnLst/>
              <a:rect l="l" t="t" r="r" b="b"/>
              <a:pathLst>
                <a:path w="52070" h="41275">
                  <a:moveTo>
                    <a:pt x="19342" y="0"/>
                  </a:moveTo>
                  <a:lnTo>
                    <a:pt x="12356" y="711"/>
                  </a:lnTo>
                  <a:lnTo>
                    <a:pt x="6380" y="3911"/>
                  </a:lnTo>
                  <a:lnTo>
                    <a:pt x="2048" y="9083"/>
                  </a:lnTo>
                  <a:lnTo>
                    <a:pt x="0" y="15709"/>
                  </a:lnTo>
                  <a:lnTo>
                    <a:pt x="721" y="22773"/>
                  </a:lnTo>
                  <a:lnTo>
                    <a:pt x="39228" y="41013"/>
                  </a:lnTo>
                  <a:lnTo>
                    <a:pt x="45145" y="38055"/>
                  </a:lnTo>
                  <a:lnTo>
                    <a:pt x="49466" y="32650"/>
                  </a:lnTo>
                  <a:lnTo>
                    <a:pt x="51562" y="25311"/>
                  </a:lnTo>
                  <a:lnTo>
                    <a:pt x="51777" y="22999"/>
                  </a:lnTo>
                  <a:lnTo>
                    <a:pt x="51118" y="15214"/>
                  </a:lnTo>
                  <a:lnTo>
                    <a:pt x="47921" y="8577"/>
                  </a:lnTo>
                  <a:lnTo>
                    <a:pt x="42703" y="3795"/>
                  </a:lnTo>
                  <a:lnTo>
                    <a:pt x="35979" y="1574"/>
                  </a:lnTo>
                  <a:lnTo>
                    <a:pt x="19342" y="0"/>
                  </a:lnTo>
                  <a:close/>
                </a:path>
              </a:pathLst>
            </a:custGeom>
            <a:solidFill>
              <a:srgbClr val="D1AE9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3" name="object 193" descr=""/>
            <p:cNvSpPr/>
            <p:nvPr/>
          </p:nvSpPr>
          <p:spPr>
            <a:xfrm>
              <a:off x="3592578" y="5790878"/>
              <a:ext cx="52069" cy="41275"/>
            </a:xfrm>
            <a:custGeom>
              <a:avLst/>
              <a:gdLst/>
              <a:ahLst/>
              <a:cxnLst/>
              <a:rect l="l" t="t" r="r" b="b"/>
              <a:pathLst>
                <a:path w="52070" h="41275">
                  <a:moveTo>
                    <a:pt x="32346" y="41008"/>
                  </a:moveTo>
                  <a:lnTo>
                    <a:pt x="51777" y="22999"/>
                  </a:lnTo>
                  <a:lnTo>
                    <a:pt x="51118" y="15214"/>
                  </a:lnTo>
                  <a:lnTo>
                    <a:pt x="47921" y="8577"/>
                  </a:lnTo>
                  <a:lnTo>
                    <a:pt x="42703" y="3795"/>
                  </a:lnTo>
                  <a:lnTo>
                    <a:pt x="35979" y="1574"/>
                  </a:lnTo>
                  <a:lnTo>
                    <a:pt x="19342" y="0"/>
                  </a:lnTo>
                  <a:lnTo>
                    <a:pt x="12356" y="711"/>
                  </a:lnTo>
                  <a:lnTo>
                    <a:pt x="6380" y="3911"/>
                  </a:lnTo>
                  <a:lnTo>
                    <a:pt x="2048" y="9083"/>
                  </a:lnTo>
                  <a:lnTo>
                    <a:pt x="0" y="15709"/>
                  </a:lnTo>
                  <a:lnTo>
                    <a:pt x="721" y="22773"/>
                  </a:lnTo>
                  <a:lnTo>
                    <a:pt x="3917" y="29168"/>
                  </a:lnTo>
                  <a:lnTo>
                    <a:pt x="9076" y="34187"/>
                  </a:lnTo>
                  <a:lnTo>
                    <a:pt x="15684" y="37122"/>
                  </a:lnTo>
                  <a:lnTo>
                    <a:pt x="32346" y="41008"/>
                  </a:lnTo>
                  <a:close/>
                </a:path>
              </a:pathLst>
            </a:custGeom>
            <a:ln w="76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94" name="object 194" descr="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3543673" y="5967954"/>
              <a:ext cx="131098" cy="157433"/>
            </a:xfrm>
            <a:prstGeom prst="rect">
              <a:avLst/>
            </a:prstGeom>
          </p:spPr>
        </p:pic>
        <p:pic>
          <p:nvPicPr>
            <p:cNvPr id="195" name="object 195" descr="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3427744" y="5343413"/>
              <a:ext cx="793635" cy="799352"/>
            </a:xfrm>
            <a:prstGeom prst="rect">
              <a:avLst/>
            </a:prstGeom>
          </p:spPr>
        </p:pic>
      </p:grpSp>
      <p:sp>
        <p:nvSpPr>
          <p:cNvPr id="196" name="object 196" descr=""/>
          <p:cNvSpPr txBox="1"/>
          <p:nvPr/>
        </p:nvSpPr>
        <p:spPr>
          <a:xfrm>
            <a:off x="3704207" y="5495076"/>
            <a:ext cx="325120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spc="-25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税金</a:t>
            </a:r>
            <a:endParaRPr sz="1150">
              <a:latin typeface="ヒラギノ明朝 ProN W6"/>
              <a:cs typeface="ヒラギノ明朝 ProN W6"/>
            </a:endParaRPr>
          </a:p>
        </p:txBody>
      </p:sp>
      <p:sp>
        <p:nvSpPr>
          <p:cNvPr id="197" name="object 197" descr=""/>
          <p:cNvSpPr txBox="1"/>
          <p:nvPr/>
        </p:nvSpPr>
        <p:spPr>
          <a:xfrm>
            <a:off x="5205976" y="5854764"/>
            <a:ext cx="1468755" cy="3562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 indent="1270">
              <a:lnSpc>
                <a:spcPct val="100400"/>
              </a:lnSpc>
              <a:spcBef>
                <a:spcPts val="105"/>
              </a:spcBef>
            </a:pPr>
            <a:r>
              <a:rPr dirty="0" sz="700" spc="-50">
                <a:solidFill>
                  <a:srgbClr val="231F20"/>
                </a:solidFill>
                <a:latin typeface="ヒラギノ明朝 ProN W3"/>
                <a:cs typeface="ヒラギノ明朝 ProN W3"/>
              </a:rPr>
              <a:t>海外に比べても、複雑で高い日本の税金！車が贅沢品だった頃の仕組み</a:t>
            </a:r>
            <a:r>
              <a:rPr dirty="0" baseline="3968" sz="1050" spc="-30">
                <a:solidFill>
                  <a:srgbClr val="231F20"/>
                </a:solidFill>
                <a:latin typeface="ヒラギノ明朝 ProN W3"/>
                <a:cs typeface="ヒラギノ明朝 ProN W3"/>
              </a:rPr>
              <a:t>が変わっていないんだ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!</a:t>
            </a:r>
            <a:r>
              <a:rPr dirty="0" baseline="3968" sz="1050" spc="-37">
                <a:solidFill>
                  <a:srgbClr val="231F20"/>
                </a:solidFill>
                <a:latin typeface="ヒラギノ明朝 ProN W3"/>
                <a:cs typeface="ヒラギノ明朝 ProN W3"/>
              </a:rPr>
              <a:t>！</a:t>
            </a:r>
            <a:endParaRPr baseline="3968" sz="1050">
              <a:latin typeface="ヒラギノ明朝 ProN W3"/>
              <a:cs typeface="ヒラギノ明朝 ProN W3"/>
            </a:endParaRPr>
          </a:p>
        </p:txBody>
      </p:sp>
      <p:grpSp>
        <p:nvGrpSpPr>
          <p:cNvPr id="198" name="object 198" descr=""/>
          <p:cNvGrpSpPr/>
          <p:nvPr/>
        </p:nvGrpSpPr>
        <p:grpSpPr>
          <a:xfrm>
            <a:off x="499859" y="3055874"/>
            <a:ext cx="710565" cy="1052830"/>
            <a:chOff x="499859" y="3055874"/>
            <a:chExt cx="710565" cy="1052830"/>
          </a:xfrm>
        </p:grpSpPr>
        <p:sp>
          <p:nvSpPr>
            <p:cNvPr id="199" name="object 199" descr=""/>
            <p:cNvSpPr/>
            <p:nvPr/>
          </p:nvSpPr>
          <p:spPr>
            <a:xfrm>
              <a:off x="540004" y="3924008"/>
              <a:ext cx="72390" cy="180340"/>
            </a:xfrm>
            <a:custGeom>
              <a:avLst/>
              <a:gdLst/>
              <a:ahLst/>
              <a:cxnLst/>
              <a:rect l="l" t="t" r="r" b="b"/>
              <a:pathLst>
                <a:path w="72390" h="180339">
                  <a:moveTo>
                    <a:pt x="71996" y="0"/>
                  </a:moveTo>
                  <a:lnTo>
                    <a:pt x="0" y="0"/>
                  </a:lnTo>
                  <a:lnTo>
                    <a:pt x="0" y="179997"/>
                  </a:lnTo>
                  <a:lnTo>
                    <a:pt x="71996" y="179997"/>
                  </a:lnTo>
                  <a:lnTo>
                    <a:pt x="71996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0" name="object 200" descr=""/>
            <p:cNvSpPr/>
            <p:nvPr/>
          </p:nvSpPr>
          <p:spPr>
            <a:xfrm>
              <a:off x="540004" y="3924008"/>
              <a:ext cx="72390" cy="180340"/>
            </a:xfrm>
            <a:custGeom>
              <a:avLst/>
              <a:gdLst/>
              <a:ahLst/>
              <a:cxnLst/>
              <a:rect l="l" t="t" r="r" b="b"/>
              <a:pathLst>
                <a:path w="72390" h="180339">
                  <a:moveTo>
                    <a:pt x="71996" y="179997"/>
                  </a:moveTo>
                  <a:lnTo>
                    <a:pt x="0" y="179997"/>
                  </a:lnTo>
                  <a:lnTo>
                    <a:pt x="0" y="0"/>
                  </a:lnTo>
                  <a:lnTo>
                    <a:pt x="71996" y="0"/>
                  </a:lnTo>
                  <a:lnTo>
                    <a:pt x="71996" y="179997"/>
                  </a:lnTo>
                  <a:close/>
                </a:path>
              </a:pathLst>
            </a:custGeom>
            <a:ln w="763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1" name="object 201" descr=""/>
            <p:cNvSpPr/>
            <p:nvPr/>
          </p:nvSpPr>
          <p:spPr>
            <a:xfrm>
              <a:off x="1098003" y="3924008"/>
              <a:ext cx="72390" cy="180340"/>
            </a:xfrm>
            <a:custGeom>
              <a:avLst/>
              <a:gdLst/>
              <a:ahLst/>
              <a:cxnLst/>
              <a:rect l="l" t="t" r="r" b="b"/>
              <a:pathLst>
                <a:path w="72390" h="180339">
                  <a:moveTo>
                    <a:pt x="71996" y="0"/>
                  </a:moveTo>
                  <a:lnTo>
                    <a:pt x="0" y="0"/>
                  </a:lnTo>
                  <a:lnTo>
                    <a:pt x="0" y="179997"/>
                  </a:lnTo>
                  <a:lnTo>
                    <a:pt x="71996" y="179997"/>
                  </a:lnTo>
                  <a:lnTo>
                    <a:pt x="71996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2" name="object 202" descr=""/>
            <p:cNvSpPr/>
            <p:nvPr/>
          </p:nvSpPr>
          <p:spPr>
            <a:xfrm>
              <a:off x="1098003" y="3924008"/>
              <a:ext cx="72390" cy="180340"/>
            </a:xfrm>
            <a:custGeom>
              <a:avLst/>
              <a:gdLst/>
              <a:ahLst/>
              <a:cxnLst/>
              <a:rect l="l" t="t" r="r" b="b"/>
              <a:pathLst>
                <a:path w="72390" h="180339">
                  <a:moveTo>
                    <a:pt x="71996" y="179997"/>
                  </a:moveTo>
                  <a:lnTo>
                    <a:pt x="0" y="179997"/>
                  </a:lnTo>
                  <a:lnTo>
                    <a:pt x="0" y="0"/>
                  </a:lnTo>
                  <a:lnTo>
                    <a:pt x="71996" y="0"/>
                  </a:lnTo>
                  <a:lnTo>
                    <a:pt x="71996" y="179997"/>
                  </a:lnTo>
                  <a:close/>
                </a:path>
              </a:pathLst>
            </a:custGeom>
            <a:ln w="763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3" name="object 203" descr=""/>
            <p:cNvSpPr/>
            <p:nvPr/>
          </p:nvSpPr>
          <p:spPr>
            <a:xfrm>
              <a:off x="503986" y="3060001"/>
              <a:ext cx="702310" cy="873125"/>
            </a:xfrm>
            <a:custGeom>
              <a:avLst/>
              <a:gdLst/>
              <a:ahLst/>
              <a:cxnLst/>
              <a:rect l="l" t="t" r="r" b="b"/>
              <a:pathLst>
                <a:path w="702310" h="873125">
                  <a:moveTo>
                    <a:pt x="702005" y="0"/>
                  </a:moveTo>
                  <a:lnTo>
                    <a:pt x="0" y="0"/>
                  </a:lnTo>
                  <a:lnTo>
                    <a:pt x="0" y="872998"/>
                  </a:lnTo>
                  <a:lnTo>
                    <a:pt x="702005" y="872998"/>
                  </a:lnTo>
                  <a:lnTo>
                    <a:pt x="702005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4" name="object 204" descr=""/>
            <p:cNvSpPr/>
            <p:nvPr/>
          </p:nvSpPr>
          <p:spPr>
            <a:xfrm>
              <a:off x="503986" y="3060001"/>
              <a:ext cx="702310" cy="873125"/>
            </a:xfrm>
            <a:custGeom>
              <a:avLst/>
              <a:gdLst/>
              <a:ahLst/>
              <a:cxnLst/>
              <a:rect l="l" t="t" r="r" b="b"/>
              <a:pathLst>
                <a:path w="702310" h="873125">
                  <a:moveTo>
                    <a:pt x="702005" y="872998"/>
                  </a:moveTo>
                  <a:lnTo>
                    <a:pt x="0" y="872998"/>
                  </a:lnTo>
                  <a:lnTo>
                    <a:pt x="0" y="0"/>
                  </a:lnTo>
                  <a:lnTo>
                    <a:pt x="702005" y="0"/>
                  </a:lnTo>
                  <a:lnTo>
                    <a:pt x="702005" y="872998"/>
                  </a:lnTo>
                  <a:close/>
                </a:path>
              </a:pathLst>
            </a:custGeom>
            <a:ln w="763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5" name="object 205" descr=""/>
            <p:cNvSpPr/>
            <p:nvPr/>
          </p:nvSpPr>
          <p:spPr>
            <a:xfrm>
              <a:off x="540004" y="3095993"/>
              <a:ext cx="630555" cy="144145"/>
            </a:xfrm>
            <a:custGeom>
              <a:avLst/>
              <a:gdLst/>
              <a:ahLst/>
              <a:cxnLst/>
              <a:rect l="l" t="t" r="r" b="b"/>
              <a:pathLst>
                <a:path w="630555" h="144144">
                  <a:moveTo>
                    <a:pt x="629996" y="0"/>
                  </a:moveTo>
                  <a:lnTo>
                    <a:pt x="0" y="0"/>
                  </a:lnTo>
                  <a:lnTo>
                    <a:pt x="0" y="144005"/>
                  </a:lnTo>
                  <a:lnTo>
                    <a:pt x="629996" y="144005"/>
                  </a:lnTo>
                  <a:lnTo>
                    <a:pt x="629996" y="0"/>
                  </a:lnTo>
                  <a:close/>
                </a:path>
              </a:pathLst>
            </a:custGeom>
            <a:solidFill>
              <a:srgbClr val="F04E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6" name="object 206" descr=""/>
            <p:cNvSpPr/>
            <p:nvPr/>
          </p:nvSpPr>
          <p:spPr>
            <a:xfrm>
              <a:off x="539991" y="3266998"/>
              <a:ext cx="324485" cy="180340"/>
            </a:xfrm>
            <a:custGeom>
              <a:avLst/>
              <a:gdLst/>
              <a:ahLst/>
              <a:cxnLst/>
              <a:rect l="l" t="t" r="r" b="b"/>
              <a:pathLst>
                <a:path w="324484" h="180339">
                  <a:moveTo>
                    <a:pt x="324002" y="0"/>
                  </a:moveTo>
                  <a:lnTo>
                    <a:pt x="0" y="0"/>
                  </a:lnTo>
                  <a:lnTo>
                    <a:pt x="0" y="179997"/>
                  </a:lnTo>
                  <a:lnTo>
                    <a:pt x="324002" y="179997"/>
                  </a:lnTo>
                  <a:lnTo>
                    <a:pt x="324002" y="0"/>
                  </a:lnTo>
                  <a:close/>
                </a:path>
              </a:pathLst>
            </a:custGeom>
            <a:solidFill>
              <a:srgbClr val="2384C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7" name="object 207" descr=""/>
            <p:cNvSpPr/>
            <p:nvPr/>
          </p:nvSpPr>
          <p:spPr>
            <a:xfrm>
              <a:off x="881989" y="3266998"/>
              <a:ext cx="288290" cy="594360"/>
            </a:xfrm>
            <a:custGeom>
              <a:avLst/>
              <a:gdLst/>
              <a:ahLst/>
              <a:cxnLst/>
              <a:rect l="l" t="t" r="r" b="b"/>
              <a:pathLst>
                <a:path w="288290" h="594360">
                  <a:moveTo>
                    <a:pt x="90004" y="414007"/>
                  </a:moveTo>
                  <a:lnTo>
                    <a:pt x="0" y="414007"/>
                  </a:lnTo>
                  <a:lnTo>
                    <a:pt x="0" y="594004"/>
                  </a:lnTo>
                  <a:lnTo>
                    <a:pt x="90004" y="594004"/>
                  </a:lnTo>
                  <a:lnTo>
                    <a:pt x="90004" y="414007"/>
                  </a:lnTo>
                  <a:close/>
                </a:path>
                <a:path w="288290" h="594360">
                  <a:moveTo>
                    <a:pt x="90004" y="207010"/>
                  </a:moveTo>
                  <a:lnTo>
                    <a:pt x="0" y="207010"/>
                  </a:lnTo>
                  <a:lnTo>
                    <a:pt x="0" y="387007"/>
                  </a:lnTo>
                  <a:lnTo>
                    <a:pt x="90004" y="387007"/>
                  </a:lnTo>
                  <a:lnTo>
                    <a:pt x="90004" y="207010"/>
                  </a:lnTo>
                  <a:close/>
                </a:path>
                <a:path w="288290" h="594360">
                  <a:moveTo>
                    <a:pt x="90004" y="0"/>
                  </a:moveTo>
                  <a:lnTo>
                    <a:pt x="0" y="0"/>
                  </a:lnTo>
                  <a:lnTo>
                    <a:pt x="0" y="179997"/>
                  </a:lnTo>
                  <a:lnTo>
                    <a:pt x="90004" y="179997"/>
                  </a:lnTo>
                  <a:lnTo>
                    <a:pt x="90004" y="0"/>
                  </a:lnTo>
                  <a:close/>
                </a:path>
                <a:path w="288290" h="594360">
                  <a:moveTo>
                    <a:pt x="189014" y="414007"/>
                  </a:moveTo>
                  <a:lnTo>
                    <a:pt x="99009" y="414007"/>
                  </a:lnTo>
                  <a:lnTo>
                    <a:pt x="99009" y="594004"/>
                  </a:lnTo>
                  <a:lnTo>
                    <a:pt x="189014" y="594004"/>
                  </a:lnTo>
                  <a:lnTo>
                    <a:pt x="189014" y="414007"/>
                  </a:lnTo>
                  <a:close/>
                </a:path>
                <a:path w="288290" h="594360">
                  <a:moveTo>
                    <a:pt x="189014" y="207010"/>
                  </a:moveTo>
                  <a:lnTo>
                    <a:pt x="99009" y="207010"/>
                  </a:lnTo>
                  <a:lnTo>
                    <a:pt x="99009" y="387007"/>
                  </a:lnTo>
                  <a:lnTo>
                    <a:pt x="189014" y="387007"/>
                  </a:lnTo>
                  <a:lnTo>
                    <a:pt x="189014" y="207010"/>
                  </a:lnTo>
                  <a:close/>
                </a:path>
                <a:path w="288290" h="594360">
                  <a:moveTo>
                    <a:pt x="189014" y="0"/>
                  </a:moveTo>
                  <a:lnTo>
                    <a:pt x="99009" y="0"/>
                  </a:lnTo>
                  <a:lnTo>
                    <a:pt x="99009" y="179997"/>
                  </a:lnTo>
                  <a:lnTo>
                    <a:pt x="189014" y="179997"/>
                  </a:lnTo>
                  <a:lnTo>
                    <a:pt x="189014" y="0"/>
                  </a:lnTo>
                  <a:close/>
                </a:path>
                <a:path w="288290" h="594360">
                  <a:moveTo>
                    <a:pt x="288010" y="414007"/>
                  </a:moveTo>
                  <a:lnTo>
                    <a:pt x="198005" y="414007"/>
                  </a:lnTo>
                  <a:lnTo>
                    <a:pt x="198005" y="594004"/>
                  </a:lnTo>
                  <a:lnTo>
                    <a:pt x="288010" y="594004"/>
                  </a:lnTo>
                  <a:lnTo>
                    <a:pt x="288010" y="414007"/>
                  </a:lnTo>
                  <a:close/>
                </a:path>
                <a:path w="288290" h="594360">
                  <a:moveTo>
                    <a:pt x="288010" y="207010"/>
                  </a:moveTo>
                  <a:lnTo>
                    <a:pt x="198005" y="207010"/>
                  </a:lnTo>
                  <a:lnTo>
                    <a:pt x="198005" y="387007"/>
                  </a:lnTo>
                  <a:lnTo>
                    <a:pt x="288010" y="387007"/>
                  </a:lnTo>
                  <a:lnTo>
                    <a:pt x="288010" y="207010"/>
                  </a:lnTo>
                  <a:close/>
                </a:path>
                <a:path w="288290" h="594360">
                  <a:moveTo>
                    <a:pt x="288010" y="0"/>
                  </a:moveTo>
                  <a:lnTo>
                    <a:pt x="198005" y="0"/>
                  </a:lnTo>
                  <a:lnTo>
                    <a:pt x="198005" y="179997"/>
                  </a:lnTo>
                  <a:lnTo>
                    <a:pt x="288010" y="179997"/>
                  </a:lnTo>
                  <a:lnTo>
                    <a:pt x="28801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8" name="object 208" descr=""/>
          <p:cNvSpPr txBox="1"/>
          <p:nvPr/>
        </p:nvSpPr>
        <p:spPr>
          <a:xfrm>
            <a:off x="558719" y="3263887"/>
            <a:ext cx="300355" cy="18415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-6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ハイオク</a:t>
            </a:r>
            <a:endParaRPr sz="550">
              <a:latin typeface="ヒラギノ明朝 ProN W6"/>
              <a:cs typeface="ヒラギノ明朝 ProN W6"/>
            </a:endParaRPr>
          </a:p>
          <a:p>
            <a:pPr marL="88265">
              <a:lnSpc>
                <a:spcPct val="100000"/>
              </a:lnSpc>
              <a:spcBef>
                <a:spcPts val="25"/>
              </a:spcBef>
            </a:pPr>
            <a:r>
              <a:rPr dirty="0" sz="40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●●／</a:t>
            </a:r>
            <a:r>
              <a:rPr dirty="0" sz="400" spc="-3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 </a:t>
            </a:r>
            <a:r>
              <a:rPr dirty="0" sz="450" spc="-5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450">
              <a:latin typeface="Arial"/>
              <a:cs typeface="Arial"/>
            </a:endParaRPr>
          </a:p>
        </p:txBody>
      </p:sp>
      <p:sp>
        <p:nvSpPr>
          <p:cNvPr id="209" name="object 209" descr=""/>
          <p:cNvSpPr/>
          <p:nvPr/>
        </p:nvSpPr>
        <p:spPr>
          <a:xfrm>
            <a:off x="539991" y="3474008"/>
            <a:ext cx="324485" cy="180340"/>
          </a:xfrm>
          <a:custGeom>
            <a:avLst/>
            <a:gdLst/>
            <a:ahLst/>
            <a:cxnLst/>
            <a:rect l="l" t="t" r="r" b="b"/>
            <a:pathLst>
              <a:path w="324484" h="180339">
                <a:moveTo>
                  <a:pt x="324002" y="0"/>
                </a:moveTo>
                <a:lnTo>
                  <a:pt x="0" y="0"/>
                </a:lnTo>
                <a:lnTo>
                  <a:pt x="0" y="179997"/>
                </a:lnTo>
                <a:lnTo>
                  <a:pt x="324002" y="179997"/>
                </a:lnTo>
                <a:lnTo>
                  <a:pt x="324002" y="0"/>
                </a:lnTo>
                <a:close/>
              </a:path>
            </a:pathLst>
          </a:custGeom>
          <a:solidFill>
            <a:srgbClr val="279A8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0" name="object 210" descr=""/>
          <p:cNvSpPr txBox="1"/>
          <p:nvPr/>
        </p:nvSpPr>
        <p:spPr>
          <a:xfrm>
            <a:off x="554000" y="3470888"/>
            <a:ext cx="304800" cy="18415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-13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レギュラー</a:t>
            </a:r>
            <a:endParaRPr sz="550">
              <a:latin typeface="ヒラギノ明朝 ProN W6"/>
              <a:cs typeface="ヒラギノ明朝 ProN W6"/>
            </a:endParaRPr>
          </a:p>
          <a:p>
            <a:pPr marL="93345">
              <a:lnSpc>
                <a:spcPct val="100000"/>
              </a:lnSpc>
              <a:spcBef>
                <a:spcPts val="25"/>
              </a:spcBef>
            </a:pPr>
            <a:r>
              <a:rPr dirty="0" sz="40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●●／</a:t>
            </a:r>
            <a:r>
              <a:rPr dirty="0" sz="400" spc="-3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 </a:t>
            </a:r>
            <a:r>
              <a:rPr dirty="0" sz="450" spc="-5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450">
              <a:latin typeface="Arial"/>
              <a:cs typeface="Arial"/>
            </a:endParaRPr>
          </a:p>
        </p:txBody>
      </p:sp>
      <p:sp>
        <p:nvSpPr>
          <p:cNvPr id="211" name="object 211" descr=""/>
          <p:cNvSpPr/>
          <p:nvPr/>
        </p:nvSpPr>
        <p:spPr>
          <a:xfrm>
            <a:off x="539991" y="3681006"/>
            <a:ext cx="324485" cy="180340"/>
          </a:xfrm>
          <a:custGeom>
            <a:avLst/>
            <a:gdLst/>
            <a:ahLst/>
            <a:cxnLst/>
            <a:rect l="l" t="t" r="r" b="b"/>
            <a:pathLst>
              <a:path w="324484" h="180339">
                <a:moveTo>
                  <a:pt x="324002" y="0"/>
                </a:moveTo>
                <a:lnTo>
                  <a:pt x="0" y="0"/>
                </a:lnTo>
                <a:lnTo>
                  <a:pt x="0" y="179997"/>
                </a:lnTo>
                <a:lnTo>
                  <a:pt x="324002" y="179997"/>
                </a:lnTo>
                <a:lnTo>
                  <a:pt x="324002" y="0"/>
                </a:lnTo>
                <a:close/>
              </a:path>
            </a:pathLst>
          </a:custGeom>
          <a:solidFill>
            <a:srgbClr val="F68B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2" name="object 212" descr=""/>
          <p:cNvSpPr txBox="1"/>
          <p:nvPr/>
        </p:nvSpPr>
        <p:spPr>
          <a:xfrm>
            <a:off x="558719" y="3677884"/>
            <a:ext cx="300355" cy="18415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550" spc="-2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軽油</a:t>
            </a:r>
            <a:endParaRPr sz="550">
              <a:latin typeface="ヒラギノ明朝 ProN W6"/>
              <a:cs typeface="ヒラギノ明朝 ProN W6"/>
            </a:endParaRPr>
          </a:p>
          <a:p>
            <a:pPr marL="88265">
              <a:lnSpc>
                <a:spcPct val="100000"/>
              </a:lnSpc>
              <a:spcBef>
                <a:spcPts val="25"/>
              </a:spcBef>
            </a:pPr>
            <a:r>
              <a:rPr dirty="0" sz="40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●●／</a:t>
            </a:r>
            <a:r>
              <a:rPr dirty="0" sz="400" spc="-3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 </a:t>
            </a:r>
            <a:r>
              <a:rPr dirty="0" sz="450" spc="-5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450">
              <a:latin typeface="Arial"/>
              <a:cs typeface="Arial"/>
            </a:endParaRPr>
          </a:p>
        </p:txBody>
      </p:sp>
      <p:grpSp>
        <p:nvGrpSpPr>
          <p:cNvPr id="213" name="object 213" descr=""/>
          <p:cNvGrpSpPr/>
          <p:nvPr/>
        </p:nvGrpSpPr>
        <p:grpSpPr>
          <a:xfrm>
            <a:off x="918471" y="3200090"/>
            <a:ext cx="373380" cy="624840"/>
            <a:chOff x="918471" y="3200090"/>
            <a:chExt cx="373380" cy="624840"/>
          </a:xfrm>
        </p:grpSpPr>
        <p:sp>
          <p:nvSpPr>
            <p:cNvPr id="214" name="object 214" descr=""/>
            <p:cNvSpPr/>
            <p:nvPr/>
          </p:nvSpPr>
          <p:spPr>
            <a:xfrm>
              <a:off x="921834" y="3203220"/>
              <a:ext cx="367030" cy="204470"/>
            </a:xfrm>
            <a:custGeom>
              <a:avLst/>
              <a:gdLst/>
              <a:ahLst/>
              <a:cxnLst/>
              <a:rect l="l" t="t" r="r" b="b"/>
              <a:pathLst>
                <a:path w="367030" h="204470">
                  <a:moveTo>
                    <a:pt x="364210" y="0"/>
                  </a:moveTo>
                  <a:lnTo>
                    <a:pt x="202984" y="18148"/>
                  </a:lnTo>
                  <a:lnTo>
                    <a:pt x="201955" y="18961"/>
                  </a:lnTo>
                  <a:lnTo>
                    <a:pt x="201142" y="21247"/>
                  </a:lnTo>
                  <a:lnTo>
                    <a:pt x="201422" y="22517"/>
                  </a:lnTo>
                  <a:lnTo>
                    <a:pt x="248907" y="71056"/>
                  </a:lnTo>
                  <a:lnTo>
                    <a:pt x="230085" y="87724"/>
                  </a:lnTo>
                  <a:lnTo>
                    <a:pt x="168457" y="129346"/>
                  </a:lnTo>
                  <a:lnTo>
                    <a:pt x="123839" y="152385"/>
                  </a:lnTo>
                  <a:lnTo>
                    <a:pt x="68810" y="175633"/>
                  </a:lnTo>
                  <a:lnTo>
                    <a:pt x="952" y="198577"/>
                  </a:lnTo>
                  <a:lnTo>
                    <a:pt x="0" y="200075"/>
                  </a:lnTo>
                  <a:lnTo>
                    <a:pt x="469" y="203187"/>
                  </a:lnTo>
                  <a:lnTo>
                    <a:pt x="1803" y="204343"/>
                  </a:lnTo>
                  <a:lnTo>
                    <a:pt x="3378" y="204343"/>
                  </a:lnTo>
                  <a:lnTo>
                    <a:pt x="78362" y="200099"/>
                  </a:lnTo>
                  <a:lnTo>
                    <a:pt x="143129" y="188956"/>
                  </a:lnTo>
                  <a:lnTo>
                    <a:pt x="197662" y="173291"/>
                  </a:lnTo>
                  <a:lnTo>
                    <a:pt x="241942" y="155484"/>
                  </a:lnTo>
                  <a:lnTo>
                    <a:pt x="275950" y="137914"/>
                  </a:lnTo>
                  <a:lnTo>
                    <a:pt x="299669" y="122961"/>
                  </a:lnTo>
                  <a:lnTo>
                    <a:pt x="343712" y="168008"/>
                  </a:lnTo>
                  <a:lnTo>
                    <a:pt x="344538" y="168338"/>
                  </a:lnTo>
                  <a:lnTo>
                    <a:pt x="345376" y="168338"/>
                  </a:lnTo>
                  <a:lnTo>
                    <a:pt x="347573" y="167767"/>
                  </a:lnTo>
                  <a:lnTo>
                    <a:pt x="348399" y="166738"/>
                  </a:lnTo>
                  <a:lnTo>
                    <a:pt x="366636" y="2565"/>
                  </a:lnTo>
                  <a:lnTo>
                    <a:pt x="366306" y="1612"/>
                  </a:lnTo>
                  <a:lnTo>
                    <a:pt x="365023" y="330"/>
                  </a:lnTo>
                  <a:lnTo>
                    <a:pt x="364210" y="0"/>
                  </a:lnTo>
                  <a:close/>
                </a:path>
              </a:pathLst>
            </a:custGeom>
            <a:solidFill>
              <a:srgbClr val="F04E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5" name="object 215" descr=""/>
            <p:cNvSpPr/>
            <p:nvPr/>
          </p:nvSpPr>
          <p:spPr>
            <a:xfrm>
              <a:off x="918471" y="3200090"/>
              <a:ext cx="373380" cy="210820"/>
            </a:xfrm>
            <a:custGeom>
              <a:avLst/>
              <a:gdLst/>
              <a:ahLst/>
              <a:cxnLst/>
              <a:rect l="l" t="t" r="r" b="b"/>
              <a:pathLst>
                <a:path w="373380" h="210820">
                  <a:moveTo>
                    <a:pt x="370356" y="0"/>
                  </a:moveTo>
                  <a:lnTo>
                    <a:pt x="365925" y="0"/>
                  </a:lnTo>
                  <a:lnTo>
                    <a:pt x="204787" y="18262"/>
                  </a:lnTo>
                  <a:lnTo>
                    <a:pt x="202742" y="19875"/>
                  </a:lnTo>
                  <a:lnTo>
                    <a:pt x="201171" y="24295"/>
                  </a:lnTo>
                  <a:lnTo>
                    <a:pt x="201117" y="24447"/>
                  </a:lnTo>
                  <a:lnTo>
                    <a:pt x="201675" y="27000"/>
                  </a:lnTo>
                  <a:lnTo>
                    <a:pt x="247863" y="74231"/>
                  </a:lnTo>
                  <a:lnTo>
                    <a:pt x="247617" y="74231"/>
                  </a:lnTo>
                  <a:lnTo>
                    <a:pt x="189098" y="118485"/>
                  </a:lnTo>
                  <a:lnTo>
                    <a:pt x="141982" y="144827"/>
                  </a:lnTo>
                  <a:lnTo>
                    <a:pt x="81068" y="171913"/>
                  </a:lnTo>
                  <a:lnTo>
                    <a:pt x="4902" y="198221"/>
                  </a:lnTo>
                  <a:lnTo>
                    <a:pt x="1892" y="199123"/>
                  </a:lnTo>
                  <a:lnTo>
                    <a:pt x="0" y="202107"/>
                  </a:lnTo>
                  <a:lnTo>
                    <a:pt x="914" y="208343"/>
                  </a:lnTo>
                  <a:lnTo>
                    <a:pt x="3594" y="210642"/>
                  </a:lnTo>
                  <a:lnTo>
                    <a:pt x="6743" y="210642"/>
                  </a:lnTo>
                  <a:lnTo>
                    <a:pt x="80808" y="206525"/>
                  </a:lnTo>
                  <a:lnTo>
                    <a:pt x="94026" y="204292"/>
                  </a:lnTo>
                  <a:lnTo>
                    <a:pt x="6743" y="204292"/>
                  </a:lnTo>
                  <a:lnTo>
                    <a:pt x="75290" y="180957"/>
                  </a:lnTo>
                  <a:lnTo>
                    <a:pt x="131776" y="156837"/>
                  </a:lnTo>
                  <a:lnTo>
                    <a:pt x="177184" y="133018"/>
                  </a:lnTo>
                  <a:lnTo>
                    <a:pt x="212494" y="110586"/>
                  </a:lnTo>
                  <a:lnTo>
                    <a:pt x="256755" y="74231"/>
                  </a:lnTo>
                  <a:lnTo>
                    <a:pt x="207911" y="24295"/>
                  </a:lnTo>
                  <a:lnTo>
                    <a:pt x="366737" y="6299"/>
                  </a:lnTo>
                  <a:lnTo>
                    <a:pt x="373085" y="6299"/>
                  </a:lnTo>
                  <a:lnTo>
                    <a:pt x="373125" y="2793"/>
                  </a:lnTo>
                  <a:lnTo>
                    <a:pt x="370356" y="0"/>
                  </a:lnTo>
                  <a:close/>
                </a:path>
                <a:path w="373380" h="210820">
                  <a:moveTo>
                    <a:pt x="303415" y="121958"/>
                  </a:moveTo>
                  <a:lnTo>
                    <a:pt x="245567" y="155117"/>
                  </a:lnTo>
                  <a:lnTo>
                    <a:pt x="201361" y="173093"/>
                  </a:lnTo>
                  <a:lnTo>
                    <a:pt x="146870" y="188853"/>
                  </a:lnTo>
                  <a:lnTo>
                    <a:pt x="82022" y="200039"/>
                  </a:lnTo>
                  <a:lnTo>
                    <a:pt x="6743" y="204292"/>
                  </a:lnTo>
                  <a:lnTo>
                    <a:pt x="94026" y="204292"/>
                  </a:lnTo>
                  <a:lnTo>
                    <a:pt x="145001" y="195680"/>
                  </a:lnTo>
                  <a:lnTo>
                    <a:pt x="199301" y="180368"/>
                  </a:lnTo>
                  <a:lnTo>
                    <a:pt x="243686" y="162848"/>
                  </a:lnTo>
                  <a:lnTo>
                    <a:pt x="278135" y="145381"/>
                  </a:lnTo>
                  <a:lnTo>
                    <a:pt x="302628" y="130225"/>
                  </a:lnTo>
                  <a:lnTo>
                    <a:pt x="311502" y="130225"/>
                  </a:lnTo>
                  <a:lnTo>
                    <a:pt x="303415" y="121958"/>
                  </a:lnTo>
                  <a:close/>
                </a:path>
                <a:path w="373380" h="210820">
                  <a:moveTo>
                    <a:pt x="311502" y="130225"/>
                  </a:moveTo>
                  <a:lnTo>
                    <a:pt x="302628" y="130225"/>
                  </a:lnTo>
                  <a:lnTo>
                    <a:pt x="345414" y="173977"/>
                  </a:lnTo>
                  <a:lnTo>
                    <a:pt x="347065" y="174650"/>
                  </a:lnTo>
                  <a:lnTo>
                    <a:pt x="349797" y="174650"/>
                  </a:lnTo>
                  <a:lnTo>
                    <a:pt x="353123" y="173494"/>
                  </a:lnTo>
                  <a:lnTo>
                    <a:pt x="354774" y="171437"/>
                  </a:lnTo>
                  <a:lnTo>
                    <a:pt x="355122" y="168300"/>
                  </a:lnTo>
                  <a:lnTo>
                    <a:pt x="348741" y="168300"/>
                  </a:lnTo>
                  <a:lnTo>
                    <a:pt x="311502" y="130225"/>
                  </a:lnTo>
                  <a:close/>
                </a:path>
                <a:path w="373380" h="210820">
                  <a:moveTo>
                    <a:pt x="373085" y="6299"/>
                  </a:moveTo>
                  <a:lnTo>
                    <a:pt x="366737" y="6299"/>
                  </a:lnTo>
                  <a:lnTo>
                    <a:pt x="348741" y="168300"/>
                  </a:lnTo>
                  <a:lnTo>
                    <a:pt x="355122" y="168300"/>
                  </a:lnTo>
                  <a:lnTo>
                    <a:pt x="372973" y="7619"/>
                  </a:lnTo>
                  <a:lnTo>
                    <a:pt x="373085" y="62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6" name="object 216" descr=""/>
            <p:cNvSpPr/>
            <p:nvPr/>
          </p:nvSpPr>
          <p:spPr>
            <a:xfrm>
              <a:off x="921834" y="3410215"/>
              <a:ext cx="367030" cy="204470"/>
            </a:xfrm>
            <a:custGeom>
              <a:avLst/>
              <a:gdLst/>
              <a:ahLst/>
              <a:cxnLst/>
              <a:rect l="l" t="t" r="r" b="b"/>
              <a:pathLst>
                <a:path w="367030" h="204470">
                  <a:moveTo>
                    <a:pt x="364210" y="0"/>
                  </a:moveTo>
                  <a:lnTo>
                    <a:pt x="202984" y="18148"/>
                  </a:lnTo>
                  <a:lnTo>
                    <a:pt x="201955" y="18961"/>
                  </a:lnTo>
                  <a:lnTo>
                    <a:pt x="201142" y="21247"/>
                  </a:lnTo>
                  <a:lnTo>
                    <a:pt x="201422" y="22517"/>
                  </a:lnTo>
                  <a:lnTo>
                    <a:pt x="248907" y="71069"/>
                  </a:lnTo>
                  <a:lnTo>
                    <a:pt x="230078" y="87737"/>
                  </a:lnTo>
                  <a:lnTo>
                    <a:pt x="168443" y="129357"/>
                  </a:lnTo>
                  <a:lnTo>
                    <a:pt x="123825" y="152394"/>
                  </a:lnTo>
                  <a:lnTo>
                    <a:pt x="68800" y="175638"/>
                  </a:lnTo>
                  <a:lnTo>
                    <a:pt x="952" y="198577"/>
                  </a:lnTo>
                  <a:lnTo>
                    <a:pt x="0" y="200075"/>
                  </a:lnTo>
                  <a:lnTo>
                    <a:pt x="469" y="203187"/>
                  </a:lnTo>
                  <a:lnTo>
                    <a:pt x="1803" y="204343"/>
                  </a:lnTo>
                  <a:lnTo>
                    <a:pt x="3378" y="204343"/>
                  </a:lnTo>
                  <a:lnTo>
                    <a:pt x="78362" y="200100"/>
                  </a:lnTo>
                  <a:lnTo>
                    <a:pt x="143129" y="188959"/>
                  </a:lnTo>
                  <a:lnTo>
                    <a:pt x="197662" y="173297"/>
                  </a:lnTo>
                  <a:lnTo>
                    <a:pt x="241942" y="155494"/>
                  </a:lnTo>
                  <a:lnTo>
                    <a:pt x="275950" y="137926"/>
                  </a:lnTo>
                  <a:lnTo>
                    <a:pt x="299669" y="122974"/>
                  </a:lnTo>
                  <a:lnTo>
                    <a:pt x="343712" y="168008"/>
                  </a:lnTo>
                  <a:lnTo>
                    <a:pt x="344538" y="168351"/>
                  </a:lnTo>
                  <a:lnTo>
                    <a:pt x="345376" y="168351"/>
                  </a:lnTo>
                  <a:lnTo>
                    <a:pt x="347573" y="167779"/>
                  </a:lnTo>
                  <a:lnTo>
                    <a:pt x="348399" y="166738"/>
                  </a:lnTo>
                  <a:lnTo>
                    <a:pt x="366636" y="2565"/>
                  </a:lnTo>
                  <a:lnTo>
                    <a:pt x="366306" y="1612"/>
                  </a:lnTo>
                  <a:lnTo>
                    <a:pt x="365023" y="330"/>
                  </a:lnTo>
                  <a:lnTo>
                    <a:pt x="364210" y="0"/>
                  </a:lnTo>
                  <a:close/>
                </a:path>
              </a:pathLst>
            </a:custGeom>
            <a:solidFill>
              <a:srgbClr val="279A8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7" name="object 217" descr=""/>
            <p:cNvSpPr/>
            <p:nvPr/>
          </p:nvSpPr>
          <p:spPr>
            <a:xfrm>
              <a:off x="918471" y="3407090"/>
              <a:ext cx="373380" cy="210820"/>
            </a:xfrm>
            <a:custGeom>
              <a:avLst/>
              <a:gdLst/>
              <a:ahLst/>
              <a:cxnLst/>
              <a:rect l="l" t="t" r="r" b="b"/>
              <a:pathLst>
                <a:path w="373380" h="210820">
                  <a:moveTo>
                    <a:pt x="370356" y="0"/>
                  </a:moveTo>
                  <a:lnTo>
                    <a:pt x="365925" y="0"/>
                  </a:lnTo>
                  <a:lnTo>
                    <a:pt x="204787" y="18262"/>
                  </a:lnTo>
                  <a:lnTo>
                    <a:pt x="202742" y="19888"/>
                  </a:lnTo>
                  <a:lnTo>
                    <a:pt x="201171" y="24295"/>
                  </a:lnTo>
                  <a:lnTo>
                    <a:pt x="201117" y="24447"/>
                  </a:lnTo>
                  <a:lnTo>
                    <a:pt x="201675" y="27000"/>
                  </a:lnTo>
                  <a:lnTo>
                    <a:pt x="247863" y="74231"/>
                  </a:lnTo>
                  <a:lnTo>
                    <a:pt x="247617" y="74231"/>
                  </a:lnTo>
                  <a:lnTo>
                    <a:pt x="189098" y="118485"/>
                  </a:lnTo>
                  <a:lnTo>
                    <a:pt x="141982" y="144827"/>
                  </a:lnTo>
                  <a:lnTo>
                    <a:pt x="81068" y="171913"/>
                  </a:lnTo>
                  <a:lnTo>
                    <a:pt x="4902" y="198221"/>
                  </a:lnTo>
                  <a:lnTo>
                    <a:pt x="1892" y="199123"/>
                  </a:lnTo>
                  <a:lnTo>
                    <a:pt x="0" y="202107"/>
                  </a:lnTo>
                  <a:lnTo>
                    <a:pt x="914" y="208343"/>
                  </a:lnTo>
                  <a:lnTo>
                    <a:pt x="3594" y="210642"/>
                  </a:lnTo>
                  <a:lnTo>
                    <a:pt x="6743" y="210642"/>
                  </a:lnTo>
                  <a:lnTo>
                    <a:pt x="80808" y="206525"/>
                  </a:lnTo>
                  <a:lnTo>
                    <a:pt x="94026" y="204292"/>
                  </a:lnTo>
                  <a:lnTo>
                    <a:pt x="6743" y="204292"/>
                  </a:lnTo>
                  <a:lnTo>
                    <a:pt x="75290" y="180957"/>
                  </a:lnTo>
                  <a:lnTo>
                    <a:pt x="131776" y="156837"/>
                  </a:lnTo>
                  <a:lnTo>
                    <a:pt x="177184" y="133018"/>
                  </a:lnTo>
                  <a:lnTo>
                    <a:pt x="212494" y="110586"/>
                  </a:lnTo>
                  <a:lnTo>
                    <a:pt x="256755" y="74231"/>
                  </a:lnTo>
                  <a:lnTo>
                    <a:pt x="207911" y="24295"/>
                  </a:lnTo>
                  <a:lnTo>
                    <a:pt x="366737" y="6299"/>
                  </a:lnTo>
                  <a:lnTo>
                    <a:pt x="373085" y="6299"/>
                  </a:lnTo>
                  <a:lnTo>
                    <a:pt x="373125" y="2793"/>
                  </a:lnTo>
                  <a:lnTo>
                    <a:pt x="370356" y="0"/>
                  </a:lnTo>
                  <a:close/>
                </a:path>
                <a:path w="373380" h="210820">
                  <a:moveTo>
                    <a:pt x="303415" y="121958"/>
                  </a:moveTo>
                  <a:lnTo>
                    <a:pt x="245567" y="155117"/>
                  </a:lnTo>
                  <a:lnTo>
                    <a:pt x="201361" y="173093"/>
                  </a:lnTo>
                  <a:lnTo>
                    <a:pt x="146870" y="188853"/>
                  </a:lnTo>
                  <a:lnTo>
                    <a:pt x="82022" y="200039"/>
                  </a:lnTo>
                  <a:lnTo>
                    <a:pt x="6743" y="204292"/>
                  </a:lnTo>
                  <a:lnTo>
                    <a:pt x="94026" y="204292"/>
                  </a:lnTo>
                  <a:lnTo>
                    <a:pt x="145001" y="195680"/>
                  </a:lnTo>
                  <a:lnTo>
                    <a:pt x="199301" y="180368"/>
                  </a:lnTo>
                  <a:lnTo>
                    <a:pt x="243686" y="162848"/>
                  </a:lnTo>
                  <a:lnTo>
                    <a:pt x="278135" y="145381"/>
                  </a:lnTo>
                  <a:lnTo>
                    <a:pt x="302628" y="130225"/>
                  </a:lnTo>
                  <a:lnTo>
                    <a:pt x="311502" y="130225"/>
                  </a:lnTo>
                  <a:lnTo>
                    <a:pt x="303415" y="121958"/>
                  </a:lnTo>
                  <a:close/>
                </a:path>
                <a:path w="373380" h="210820">
                  <a:moveTo>
                    <a:pt x="311502" y="130225"/>
                  </a:moveTo>
                  <a:lnTo>
                    <a:pt x="302628" y="130225"/>
                  </a:lnTo>
                  <a:lnTo>
                    <a:pt x="345414" y="173977"/>
                  </a:lnTo>
                  <a:lnTo>
                    <a:pt x="347065" y="174650"/>
                  </a:lnTo>
                  <a:lnTo>
                    <a:pt x="349797" y="174650"/>
                  </a:lnTo>
                  <a:lnTo>
                    <a:pt x="353123" y="173494"/>
                  </a:lnTo>
                  <a:lnTo>
                    <a:pt x="354774" y="171437"/>
                  </a:lnTo>
                  <a:lnTo>
                    <a:pt x="355122" y="168300"/>
                  </a:lnTo>
                  <a:lnTo>
                    <a:pt x="348741" y="168300"/>
                  </a:lnTo>
                  <a:lnTo>
                    <a:pt x="311502" y="130225"/>
                  </a:lnTo>
                  <a:close/>
                </a:path>
                <a:path w="373380" h="210820">
                  <a:moveTo>
                    <a:pt x="373085" y="6299"/>
                  </a:moveTo>
                  <a:lnTo>
                    <a:pt x="366737" y="6299"/>
                  </a:lnTo>
                  <a:lnTo>
                    <a:pt x="348741" y="168300"/>
                  </a:lnTo>
                  <a:lnTo>
                    <a:pt x="355122" y="168300"/>
                  </a:lnTo>
                  <a:lnTo>
                    <a:pt x="372973" y="7619"/>
                  </a:lnTo>
                  <a:lnTo>
                    <a:pt x="373085" y="62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8" name="object 218" descr=""/>
            <p:cNvSpPr/>
            <p:nvPr/>
          </p:nvSpPr>
          <p:spPr>
            <a:xfrm>
              <a:off x="921834" y="3617218"/>
              <a:ext cx="367030" cy="204470"/>
            </a:xfrm>
            <a:custGeom>
              <a:avLst/>
              <a:gdLst/>
              <a:ahLst/>
              <a:cxnLst/>
              <a:rect l="l" t="t" r="r" b="b"/>
              <a:pathLst>
                <a:path w="367030" h="204470">
                  <a:moveTo>
                    <a:pt x="364210" y="0"/>
                  </a:moveTo>
                  <a:lnTo>
                    <a:pt x="202984" y="18148"/>
                  </a:lnTo>
                  <a:lnTo>
                    <a:pt x="201955" y="18961"/>
                  </a:lnTo>
                  <a:lnTo>
                    <a:pt x="201142" y="21247"/>
                  </a:lnTo>
                  <a:lnTo>
                    <a:pt x="201422" y="22517"/>
                  </a:lnTo>
                  <a:lnTo>
                    <a:pt x="248907" y="71069"/>
                  </a:lnTo>
                  <a:lnTo>
                    <a:pt x="230078" y="87737"/>
                  </a:lnTo>
                  <a:lnTo>
                    <a:pt x="168443" y="129357"/>
                  </a:lnTo>
                  <a:lnTo>
                    <a:pt x="123825" y="152394"/>
                  </a:lnTo>
                  <a:lnTo>
                    <a:pt x="68800" y="175638"/>
                  </a:lnTo>
                  <a:lnTo>
                    <a:pt x="952" y="198577"/>
                  </a:lnTo>
                  <a:lnTo>
                    <a:pt x="0" y="200075"/>
                  </a:lnTo>
                  <a:lnTo>
                    <a:pt x="469" y="203187"/>
                  </a:lnTo>
                  <a:lnTo>
                    <a:pt x="1803" y="204343"/>
                  </a:lnTo>
                  <a:lnTo>
                    <a:pt x="3378" y="204343"/>
                  </a:lnTo>
                  <a:lnTo>
                    <a:pt x="78362" y="200100"/>
                  </a:lnTo>
                  <a:lnTo>
                    <a:pt x="143129" y="188959"/>
                  </a:lnTo>
                  <a:lnTo>
                    <a:pt x="197662" y="173297"/>
                  </a:lnTo>
                  <a:lnTo>
                    <a:pt x="241942" y="155494"/>
                  </a:lnTo>
                  <a:lnTo>
                    <a:pt x="275950" y="137926"/>
                  </a:lnTo>
                  <a:lnTo>
                    <a:pt x="299669" y="122974"/>
                  </a:lnTo>
                  <a:lnTo>
                    <a:pt x="343712" y="168008"/>
                  </a:lnTo>
                  <a:lnTo>
                    <a:pt x="344538" y="168351"/>
                  </a:lnTo>
                  <a:lnTo>
                    <a:pt x="345376" y="168351"/>
                  </a:lnTo>
                  <a:lnTo>
                    <a:pt x="347573" y="167779"/>
                  </a:lnTo>
                  <a:lnTo>
                    <a:pt x="348399" y="166738"/>
                  </a:lnTo>
                  <a:lnTo>
                    <a:pt x="366636" y="2565"/>
                  </a:lnTo>
                  <a:lnTo>
                    <a:pt x="366306" y="1612"/>
                  </a:lnTo>
                  <a:lnTo>
                    <a:pt x="365023" y="330"/>
                  </a:lnTo>
                  <a:lnTo>
                    <a:pt x="364210" y="0"/>
                  </a:lnTo>
                  <a:close/>
                </a:path>
              </a:pathLst>
            </a:custGeom>
            <a:solidFill>
              <a:srgbClr val="F68B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9" name="object 219" descr=""/>
            <p:cNvSpPr/>
            <p:nvPr/>
          </p:nvSpPr>
          <p:spPr>
            <a:xfrm>
              <a:off x="918471" y="3614090"/>
              <a:ext cx="373380" cy="210820"/>
            </a:xfrm>
            <a:custGeom>
              <a:avLst/>
              <a:gdLst/>
              <a:ahLst/>
              <a:cxnLst/>
              <a:rect l="l" t="t" r="r" b="b"/>
              <a:pathLst>
                <a:path w="373380" h="210820">
                  <a:moveTo>
                    <a:pt x="370356" y="0"/>
                  </a:moveTo>
                  <a:lnTo>
                    <a:pt x="365925" y="0"/>
                  </a:lnTo>
                  <a:lnTo>
                    <a:pt x="204787" y="18262"/>
                  </a:lnTo>
                  <a:lnTo>
                    <a:pt x="202742" y="19888"/>
                  </a:lnTo>
                  <a:lnTo>
                    <a:pt x="201171" y="24295"/>
                  </a:lnTo>
                  <a:lnTo>
                    <a:pt x="201117" y="24447"/>
                  </a:lnTo>
                  <a:lnTo>
                    <a:pt x="201675" y="27000"/>
                  </a:lnTo>
                  <a:lnTo>
                    <a:pt x="247863" y="74231"/>
                  </a:lnTo>
                  <a:lnTo>
                    <a:pt x="247617" y="74231"/>
                  </a:lnTo>
                  <a:lnTo>
                    <a:pt x="189098" y="118485"/>
                  </a:lnTo>
                  <a:lnTo>
                    <a:pt x="141982" y="144827"/>
                  </a:lnTo>
                  <a:lnTo>
                    <a:pt x="81068" y="171913"/>
                  </a:lnTo>
                  <a:lnTo>
                    <a:pt x="4902" y="198221"/>
                  </a:lnTo>
                  <a:lnTo>
                    <a:pt x="1892" y="199123"/>
                  </a:lnTo>
                  <a:lnTo>
                    <a:pt x="0" y="202107"/>
                  </a:lnTo>
                  <a:lnTo>
                    <a:pt x="914" y="208343"/>
                  </a:lnTo>
                  <a:lnTo>
                    <a:pt x="3594" y="210642"/>
                  </a:lnTo>
                  <a:lnTo>
                    <a:pt x="6743" y="210642"/>
                  </a:lnTo>
                  <a:lnTo>
                    <a:pt x="80808" y="206525"/>
                  </a:lnTo>
                  <a:lnTo>
                    <a:pt x="94026" y="204292"/>
                  </a:lnTo>
                  <a:lnTo>
                    <a:pt x="6743" y="204292"/>
                  </a:lnTo>
                  <a:lnTo>
                    <a:pt x="75290" y="180957"/>
                  </a:lnTo>
                  <a:lnTo>
                    <a:pt x="131776" y="156837"/>
                  </a:lnTo>
                  <a:lnTo>
                    <a:pt x="177184" y="133018"/>
                  </a:lnTo>
                  <a:lnTo>
                    <a:pt x="212494" y="110586"/>
                  </a:lnTo>
                  <a:lnTo>
                    <a:pt x="256755" y="74231"/>
                  </a:lnTo>
                  <a:lnTo>
                    <a:pt x="207911" y="24295"/>
                  </a:lnTo>
                  <a:lnTo>
                    <a:pt x="366737" y="6299"/>
                  </a:lnTo>
                  <a:lnTo>
                    <a:pt x="373085" y="6299"/>
                  </a:lnTo>
                  <a:lnTo>
                    <a:pt x="373125" y="2793"/>
                  </a:lnTo>
                  <a:lnTo>
                    <a:pt x="370356" y="0"/>
                  </a:lnTo>
                  <a:close/>
                </a:path>
                <a:path w="373380" h="210820">
                  <a:moveTo>
                    <a:pt x="303415" y="121958"/>
                  </a:moveTo>
                  <a:lnTo>
                    <a:pt x="245567" y="155117"/>
                  </a:lnTo>
                  <a:lnTo>
                    <a:pt x="201361" y="173093"/>
                  </a:lnTo>
                  <a:lnTo>
                    <a:pt x="146870" y="188853"/>
                  </a:lnTo>
                  <a:lnTo>
                    <a:pt x="82022" y="200039"/>
                  </a:lnTo>
                  <a:lnTo>
                    <a:pt x="6743" y="204292"/>
                  </a:lnTo>
                  <a:lnTo>
                    <a:pt x="94026" y="204292"/>
                  </a:lnTo>
                  <a:lnTo>
                    <a:pt x="145001" y="195680"/>
                  </a:lnTo>
                  <a:lnTo>
                    <a:pt x="199301" y="180368"/>
                  </a:lnTo>
                  <a:lnTo>
                    <a:pt x="243686" y="162848"/>
                  </a:lnTo>
                  <a:lnTo>
                    <a:pt x="278135" y="145381"/>
                  </a:lnTo>
                  <a:lnTo>
                    <a:pt x="302628" y="130225"/>
                  </a:lnTo>
                  <a:lnTo>
                    <a:pt x="311502" y="130225"/>
                  </a:lnTo>
                  <a:lnTo>
                    <a:pt x="303415" y="121958"/>
                  </a:lnTo>
                  <a:close/>
                </a:path>
                <a:path w="373380" h="210820">
                  <a:moveTo>
                    <a:pt x="311502" y="130225"/>
                  </a:moveTo>
                  <a:lnTo>
                    <a:pt x="302628" y="130225"/>
                  </a:lnTo>
                  <a:lnTo>
                    <a:pt x="345414" y="173977"/>
                  </a:lnTo>
                  <a:lnTo>
                    <a:pt x="347065" y="174650"/>
                  </a:lnTo>
                  <a:lnTo>
                    <a:pt x="349797" y="174650"/>
                  </a:lnTo>
                  <a:lnTo>
                    <a:pt x="353123" y="173494"/>
                  </a:lnTo>
                  <a:lnTo>
                    <a:pt x="354774" y="171437"/>
                  </a:lnTo>
                  <a:lnTo>
                    <a:pt x="355122" y="168300"/>
                  </a:lnTo>
                  <a:lnTo>
                    <a:pt x="348741" y="168300"/>
                  </a:lnTo>
                  <a:lnTo>
                    <a:pt x="311502" y="130225"/>
                  </a:lnTo>
                  <a:close/>
                </a:path>
                <a:path w="373380" h="210820">
                  <a:moveTo>
                    <a:pt x="373085" y="6299"/>
                  </a:moveTo>
                  <a:lnTo>
                    <a:pt x="366737" y="6299"/>
                  </a:lnTo>
                  <a:lnTo>
                    <a:pt x="348741" y="168300"/>
                  </a:lnTo>
                  <a:lnTo>
                    <a:pt x="355122" y="168300"/>
                  </a:lnTo>
                  <a:lnTo>
                    <a:pt x="372973" y="7619"/>
                  </a:lnTo>
                  <a:lnTo>
                    <a:pt x="373085" y="62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0" name="object 220" descr=""/>
          <p:cNvSpPr txBox="1"/>
          <p:nvPr/>
        </p:nvSpPr>
        <p:spPr>
          <a:xfrm>
            <a:off x="576436" y="3083116"/>
            <a:ext cx="557530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-10" b="1">
                <a:solidFill>
                  <a:srgbClr val="FFFFFF"/>
                </a:solidFill>
                <a:latin typeface="Arial"/>
                <a:cs typeface="Arial"/>
              </a:rPr>
              <a:t>Fuel</a:t>
            </a:r>
            <a:r>
              <a:rPr dirty="0" sz="9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900" spc="-10" b="1">
                <a:solidFill>
                  <a:srgbClr val="FFFFFF"/>
                </a:solidFill>
                <a:latin typeface="Arial"/>
                <a:cs typeface="Arial"/>
              </a:rPr>
              <a:t>Price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21" name="object 221" descr="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355235" y="8704518"/>
            <a:ext cx="6888552" cy="946313"/>
          </a:xfrm>
          <a:prstGeom prst="rect">
            <a:avLst/>
          </a:prstGeom>
        </p:spPr>
      </p:pic>
      <p:sp>
        <p:nvSpPr>
          <p:cNvPr id="222" name="object 222" descr=""/>
          <p:cNvSpPr txBox="1"/>
          <p:nvPr/>
        </p:nvSpPr>
        <p:spPr>
          <a:xfrm>
            <a:off x="881252" y="9228890"/>
            <a:ext cx="1976120" cy="3136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5715">
              <a:lnSpc>
                <a:spcPct val="111100"/>
              </a:lnSpc>
              <a:spcBef>
                <a:spcPts val="100"/>
              </a:spcBef>
            </a:pPr>
            <a:r>
              <a:rPr dirty="0" sz="850" spc="-30">
                <a:solidFill>
                  <a:srgbClr val="231F20"/>
                </a:solidFill>
                <a:latin typeface="ヒラギノ明朝 ProN W3"/>
                <a:cs typeface="ヒラギノ明朝 ProN W3"/>
              </a:rPr>
              <a:t>国や地方自治体の財源は減らせないので</a:t>
            </a:r>
            <a:r>
              <a:rPr dirty="0" sz="850" spc="-60">
                <a:solidFill>
                  <a:srgbClr val="231F20"/>
                </a:solidFill>
                <a:latin typeface="ヒラギノ明朝 ProN W3"/>
                <a:cs typeface="ヒラギノ明朝 ProN W3"/>
              </a:rPr>
              <a:t>このまま</a:t>
            </a:r>
            <a:r>
              <a:rPr dirty="0" sz="850" spc="-10" b="1">
                <a:solidFill>
                  <a:srgbClr val="F04E30"/>
                </a:solidFill>
                <a:latin typeface="ヒラギノ明朝 ProN W6"/>
                <a:cs typeface="ヒラギノ明朝 ProN W6"/>
              </a:rPr>
              <a:t>自動車税で負担</a:t>
            </a:r>
            <a:r>
              <a:rPr dirty="0" sz="850" spc="-355">
                <a:solidFill>
                  <a:srgbClr val="231F20"/>
                </a:solidFill>
                <a:latin typeface="ヒラギノ明朝 ProN W3"/>
                <a:cs typeface="ヒラギノ明朝 ProN W3"/>
              </a:rPr>
              <a:t>を！</a:t>
            </a:r>
            <a:endParaRPr sz="850">
              <a:latin typeface="ヒラギノ明朝 ProN W3"/>
              <a:cs typeface="ヒラギノ明朝 ProN W3"/>
            </a:endParaRPr>
          </a:p>
        </p:txBody>
      </p:sp>
      <p:sp>
        <p:nvSpPr>
          <p:cNvPr id="223" name="object 223" descr=""/>
          <p:cNvSpPr txBox="1"/>
          <p:nvPr/>
        </p:nvSpPr>
        <p:spPr>
          <a:xfrm>
            <a:off x="3331978" y="9228890"/>
            <a:ext cx="1885950" cy="31369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dirty="0" sz="850" spc="-70">
                <a:solidFill>
                  <a:srgbClr val="231F20"/>
                </a:solidFill>
                <a:latin typeface="ヒラギノ明朝 ProN W3"/>
                <a:cs typeface="ヒラギノ明朝 ProN W3"/>
              </a:rPr>
              <a:t>ガソリンを使わなくなった分、</a:t>
            </a:r>
            <a:endParaRPr sz="850">
              <a:latin typeface="ヒラギノ明朝 ProN W3"/>
              <a:cs typeface="ヒラギノ明朝 ProN W3"/>
            </a:endParaRPr>
          </a:p>
          <a:p>
            <a:pPr marL="15875">
              <a:lnSpc>
                <a:spcPct val="100000"/>
              </a:lnSpc>
              <a:spcBef>
                <a:spcPts val="114"/>
              </a:spcBef>
            </a:pPr>
            <a:r>
              <a:rPr dirty="0" sz="850" spc="-25" b="1">
                <a:solidFill>
                  <a:srgbClr val="F04E30"/>
                </a:solidFill>
                <a:latin typeface="ヒラギノ明朝 ProN W6"/>
                <a:cs typeface="ヒラギノ明朝 ProN W6"/>
              </a:rPr>
              <a:t>走行距離に応じて税金を上乗せ</a:t>
            </a:r>
            <a:r>
              <a:rPr dirty="0" sz="850" spc="-245">
                <a:solidFill>
                  <a:srgbClr val="231F20"/>
                </a:solidFill>
                <a:latin typeface="ヒラギノ明朝 ProN W3"/>
                <a:cs typeface="ヒラギノ明朝 ProN W3"/>
              </a:rPr>
              <a:t>しよう！</a:t>
            </a:r>
            <a:endParaRPr sz="850">
              <a:latin typeface="ヒラギノ明朝 ProN W3"/>
              <a:cs typeface="ヒラギノ明朝 ProN W3"/>
            </a:endParaRPr>
          </a:p>
        </p:txBody>
      </p:sp>
      <p:sp>
        <p:nvSpPr>
          <p:cNvPr id="224" name="object 224" descr=""/>
          <p:cNvSpPr txBox="1"/>
          <p:nvPr/>
        </p:nvSpPr>
        <p:spPr>
          <a:xfrm>
            <a:off x="5409181" y="8841404"/>
            <a:ext cx="1247140" cy="645160"/>
          </a:xfrm>
          <a:prstGeom prst="rect">
            <a:avLst/>
          </a:prstGeom>
        </p:spPr>
        <p:txBody>
          <a:bodyPr wrap="square" lIns="0" tIns="36194" rIns="0" bIns="0" rtlCol="0" vert="horz">
            <a:spAutoFit/>
          </a:bodyPr>
          <a:lstStyle/>
          <a:p>
            <a:pPr marL="18415">
              <a:lnSpc>
                <a:spcPct val="100000"/>
              </a:lnSpc>
              <a:spcBef>
                <a:spcPts val="284"/>
              </a:spcBef>
            </a:pPr>
            <a:r>
              <a:rPr dirty="0" sz="850" spc="-25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車を保有し、</a:t>
            </a:r>
            <a:endParaRPr sz="850">
              <a:latin typeface="ヒラギノ明朝 ProN W6"/>
              <a:cs typeface="ヒラギノ明朝 ProN W6"/>
            </a:endParaRPr>
          </a:p>
          <a:p>
            <a:pPr marL="12700" marR="5080" indent="5715">
              <a:lnSpc>
                <a:spcPct val="117700"/>
              </a:lnSpc>
              <a:spcBef>
                <a:spcPts val="5"/>
              </a:spcBef>
            </a:pPr>
            <a:r>
              <a:rPr dirty="0" sz="850" spc="-25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使っている生活者ほど、</a:t>
            </a:r>
            <a:r>
              <a:rPr dirty="0" sz="850" spc="-4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税金をたくさん支払う</a:t>
            </a:r>
            <a:r>
              <a:rPr dirty="0" sz="850" spc="50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 </a:t>
            </a:r>
            <a:r>
              <a:rPr dirty="0" baseline="3267" sz="1275" spc="-75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ことになってしまいます</a:t>
            </a:r>
            <a:r>
              <a:rPr dirty="0" sz="900" spc="-25">
                <a:solidFill>
                  <a:srgbClr val="231F20"/>
                </a:solidFill>
                <a:latin typeface="Arial"/>
                <a:cs typeface="Arial"/>
              </a:rPr>
              <a:t>!!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225" name="object 225" descr=""/>
          <p:cNvGrpSpPr/>
          <p:nvPr/>
        </p:nvGrpSpPr>
        <p:grpSpPr>
          <a:xfrm>
            <a:off x="5686407" y="9754413"/>
            <a:ext cx="1515745" cy="203835"/>
            <a:chOff x="5686407" y="9754413"/>
            <a:chExt cx="1515745" cy="203835"/>
          </a:xfrm>
        </p:grpSpPr>
        <p:sp>
          <p:nvSpPr>
            <p:cNvPr id="226" name="object 226" descr=""/>
            <p:cNvSpPr/>
            <p:nvPr/>
          </p:nvSpPr>
          <p:spPr>
            <a:xfrm>
              <a:off x="5687994" y="9756001"/>
              <a:ext cx="1512570" cy="200660"/>
            </a:xfrm>
            <a:custGeom>
              <a:avLst/>
              <a:gdLst/>
              <a:ahLst/>
              <a:cxnLst/>
              <a:rect l="l" t="t" r="r" b="b"/>
              <a:pathLst>
                <a:path w="1512570" h="200659">
                  <a:moveTo>
                    <a:pt x="1440002" y="0"/>
                  </a:moveTo>
                  <a:lnTo>
                    <a:pt x="71996" y="0"/>
                  </a:lnTo>
                  <a:lnTo>
                    <a:pt x="44041" y="5680"/>
                  </a:lnTo>
                  <a:lnTo>
                    <a:pt x="21148" y="21148"/>
                  </a:lnTo>
                  <a:lnTo>
                    <a:pt x="5680" y="44041"/>
                  </a:lnTo>
                  <a:lnTo>
                    <a:pt x="0" y="71996"/>
                  </a:lnTo>
                  <a:lnTo>
                    <a:pt x="5680" y="99953"/>
                  </a:lnTo>
                  <a:lnTo>
                    <a:pt x="21148" y="122850"/>
                  </a:lnTo>
                  <a:lnTo>
                    <a:pt x="44041" y="138322"/>
                  </a:lnTo>
                  <a:lnTo>
                    <a:pt x="71996" y="144005"/>
                  </a:lnTo>
                  <a:lnTo>
                    <a:pt x="1164945" y="144005"/>
                  </a:lnTo>
                  <a:lnTo>
                    <a:pt x="1261605" y="200533"/>
                  </a:lnTo>
                  <a:lnTo>
                    <a:pt x="1236065" y="144005"/>
                  </a:lnTo>
                  <a:lnTo>
                    <a:pt x="1440002" y="144005"/>
                  </a:lnTo>
                  <a:lnTo>
                    <a:pt x="1467957" y="138322"/>
                  </a:lnTo>
                  <a:lnTo>
                    <a:pt x="1490849" y="122850"/>
                  </a:lnTo>
                  <a:lnTo>
                    <a:pt x="1506317" y="99953"/>
                  </a:lnTo>
                  <a:lnTo>
                    <a:pt x="1511998" y="71996"/>
                  </a:lnTo>
                  <a:lnTo>
                    <a:pt x="1506317" y="44041"/>
                  </a:lnTo>
                  <a:lnTo>
                    <a:pt x="1490849" y="21148"/>
                  </a:lnTo>
                  <a:lnTo>
                    <a:pt x="1467957" y="5680"/>
                  </a:lnTo>
                  <a:lnTo>
                    <a:pt x="14400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7" name="object 227" descr=""/>
            <p:cNvSpPr/>
            <p:nvPr/>
          </p:nvSpPr>
          <p:spPr>
            <a:xfrm>
              <a:off x="5687994" y="9756001"/>
              <a:ext cx="1512570" cy="200660"/>
            </a:xfrm>
            <a:custGeom>
              <a:avLst/>
              <a:gdLst/>
              <a:ahLst/>
              <a:cxnLst/>
              <a:rect l="l" t="t" r="r" b="b"/>
              <a:pathLst>
                <a:path w="1512570" h="200659">
                  <a:moveTo>
                    <a:pt x="1440002" y="0"/>
                  </a:moveTo>
                  <a:lnTo>
                    <a:pt x="71996" y="0"/>
                  </a:lnTo>
                  <a:lnTo>
                    <a:pt x="44041" y="5680"/>
                  </a:lnTo>
                  <a:lnTo>
                    <a:pt x="21148" y="21148"/>
                  </a:lnTo>
                  <a:lnTo>
                    <a:pt x="5680" y="44041"/>
                  </a:lnTo>
                  <a:lnTo>
                    <a:pt x="0" y="71996"/>
                  </a:lnTo>
                  <a:lnTo>
                    <a:pt x="5680" y="99953"/>
                  </a:lnTo>
                  <a:lnTo>
                    <a:pt x="21148" y="122850"/>
                  </a:lnTo>
                  <a:lnTo>
                    <a:pt x="44041" y="138322"/>
                  </a:lnTo>
                  <a:lnTo>
                    <a:pt x="71996" y="144005"/>
                  </a:lnTo>
                  <a:lnTo>
                    <a:pt x="1164945" y="144005"/>
                  </a:lnTo>
                  <a:lnTo>
                    <a:pt x="1261605" y="200533"/>
                  </a:lnTo>
                  <a:lnTo>
                    <a:pt x="1236065" y="144005"/>
                  </a:lnTo>
                  <a:lnTo>
                    <a:pt x="1440002" y="144005"/>
                  </a:lnTo>
                  <a:lnTo>
                    <a:pt x="1467957" y="138322"/>
                  </a:lnTo>
                  <a:lnTo>
                    <a:pt x="1490849" y="122850"/>
                  </a:lnTo>
                  <a:lnTo>
                    <a:pt x="1506317" y="99953"/>
                  </a:lnTo>
                  <a:lnTo>
                    <a:pt x="1511998" y="71996"/>
                  </a:lnTo>
                  <a:lnTo>
                    <a:pt x="1506317" y="44041"/>
                  </a:lnTo>
                  <a:lnTo>
                    <a:pt x="1490849" y="21148"/>
                  </a:lnTo>
                  <a:lnTo>
                    <a:pt x="1467957" y="5680"/>
                  </a:lnTo>
                  <a:lnTo>
                    <a:pt x="1440002" y="0"/>
                  </a:lnTo>
                  <a:close/>
                </a:path>
              </a:pathLst>
            </a:custGeom>
            <a:ln w="317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8" name="object 228" descr=""/>
          <p:cNvSpPr txBox="1"/>
          <p:nvPr/>
        </p:nvSpPr>
        <p:spPr>
          <a:xfrm>
            <a:off x="5723514" y="9766490"/>
            <a:ext cx="1415415" cy="1206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baseline="5050" sz="825" spc="-75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「あなたの声」を直接議員に届けてください</a:t>
            </a:r>
            <a:r>
              <a:rPr dirty="0" sz="600" spc="-50">
                <a:solidFill>
                  <a:srgbClr val="231F20"/>
                </a:solidFill>
                <a:latin typeface="Arial"/>
                <a:cs typeface="Arial"/>
              </a:rPr>
              <a:t>!</a:t>
            </a:r>
            <a:endParaRPr sz="600">
              <a:latin typeface="Arial"/>
              <a:cs typeface="Arial"/>
            </a:endParaRPr>
          </a:p>
        </p:txBody>
      </p:sp>
      <p:sp>
        <p:nvSpPr>
          <p:cNvPr id="229" name="object 229" descr=""/>
          <p:cNvSpPr txBox="1"/>
          <p:nvPr/>
        </p:nvSpPr>
        <p:spPr>
          <a:xfrm>
            <a:off x="1562323" y="8803140"/>
            <a:ext cx="3431540" cy="2635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50" spc="-10" b="1">
                <a:solidFill>
                  <a:srgbClr val="F04E30"/>
                </a:solidFill>
                <a:latin typeface="ヒラギノ明朝 ProN W6"/>
                <a:cs typeface="ヒラギノ明朝 ProN W6"/>
              </a:rPr>
              <a:t>こんな意見</a:t>
            </a:r>
            <a:r>
              <a:rPr dirty="0" sz="1150" b="1">
                <a:solidFill>
                  <a:srgbClr val="F04E30"/>
                </a:solidFill>
                <a:latin typeface="ヒラギノ明朝 ProN W6"/>
                <a:cs typeface="ヒラギノ明朝 ProN W6"/>
              </a:rPr>
              <a:t>に</a:t>
            </a:r>
            <a:r>
              <a:rPr dirty="0" sz="1550" spc="-100" b="1">
                <a:solidFill>
                  <a:srgbClr val="F04E30"/>
                </a:solidFill>
                <a:latin typeface="ヒラギノ明朝 ProN W6"/>
                <a:cs typeface="ヒラギノ明朝 ProN W6"/>
              </a:rPr>
              <a:t>引っ張られたらいけない！</a:t>
            </a:r>
            <a:endParaRPr sz="1550">
              <a:latin typeface="ヒラギノ明朝 ProN W6"/>
              <a:cs typeface="ヒラギノ明朝 ProN W6"/>
            </a:endParaRPr>
          </a:p>
        </p:txBody>
      </p:sp>
      <p:sp>
        <p:nvSpPr>
          <p:cNvPr id="230" name="object 230" descr=""/>
          <p:cNvSpPr txBox="1"/>
          <p:nvPr/>
        </p:nvSpPr>
        <p:spPr>
          <a:xfrm>
            <a:off x="988181" y="8829092"/>
            <a:ext cx="36893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baseline="2777" sz="150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注意</a:t>
            </a:r>
            <a:r>
              <a:rPr dirty="0" sz="1100" spc="-25" b="1">
                <a:solidFill>
                  <a:srgbClr val="FFFFFF"/>
                </a:solidFill>
                <a:latin typeface="Arial"/>
                <a:cs typeface="Arial"/>
              </a:rPr>
              <a:t>!!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1" name="object 231" descr=""/>
          <p:cNvSpPr txBox="1"/>
          <p:nvPr/>
        </p:nvSpPr>
        <p:spPr>
          <a:xfrm>
            <a:off x="6572039" y="2635272"/>
            <a:ext cx="535940" cy="2057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635" marR="5080" indent="-115570">
              <a:lnSpc>
                <a:spcPct val="101400"/>
              </a:lnSpc>
              <a:spcBef>
                <a:spcPts val="110"/>
              </a:spcBef>
            </a:pPr>
            <a:r>
              <a:rPr dirty="0" baseline="5050" sz="825" spc="-3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いそざき哲史</a:t>
            </a:r>
            <a:r>
              <a:rPr dirty="0" sz="600" spc="-35">
                <a:solidFill>
                  <a:srgbClr val="FFFFFF"/>
                </a:solidFill>
                <a:latin typeface="Arial"/>
                <a:cs typeface="Arial"/>
              </a:rPr>
              <a:t>TV</a:t>
            </a:r>
            <a:r>
              <a:rPr dirty="0" sz="550" spc="-3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でも解説</a:t>
            </a:r>
            <a:endParaRPr sz="550">
              <a:latin typeface="ヒラギノ明朝 ProN W6"/>
              <a:cs typeface="ヒラギノ明朝 ProN W6"/>
            </a:endParaRPr>
          </a:p>
        </p:txBody>
      </p:sp>
      <p:sp>
        <p:nvSpPr>
          <p:cNvPr id="232" name="object 232" descr=""/>
          <p:cNvSpPr txBox="1"/>
          <p:nvPr/>
        </p:nvSpPr>
        <p:spPr>
          <a:xfrm>
            <a:off x="3008007" y="2635272"/>
            <a:ext cx="536575" cy="2057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635" marR="5080" indent="-115570">
              <a:lnSpc>
                <a:spcPct val="101400"/>
              </a:lnSpc>
              <a:spcBef>
                <a:spcPts val="110"/>
              </a:spcBef>
            </a:pPr>
            <a:r>
              <a:rPr dirty="0" baseline="5050" sz="825" spc="-3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いそざき哲史</a:t>
            </a:r>
            <a:r>
              <a:rPr dirty="0" sz="600" spc="-35">
                <a:solidFill>
                  <a:srgbClr val="FFFFFF"/>
                </a:solidFill>
                <a:latin typeface="Arial"/>
                <a:cs typeface="Arial"/>
              </a:rPr>
              <a:t>TV</a:t>
            </a:r>
            <a:r>
              <a:rPr dirty="0" sz="550" spc="-3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でも解説</a:t>
            </a:r>
            <a:endParaRPr sz="550">
              <a:latin typeface="ヒラギノ明朝 ProN W6"/>
              <a:cs typeface="ヒラギノ明朝 ProN W6"/>
            </a:endParaRPr>
          </a:p>
        </p:txBody>
      </p:sp>
      <p:pic>
        <p:nvPicPr>
          <p:cNvPr id="233" name="object 233" descr="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1508828" y="3056826"/>
            <a:ext cx="1860017" cy="842436"/>
          </a:xfrm>
          <a:prstGeom prst="rect">
            <a:avLst/>
          </a:prstGeom>
        </p:spPr>
      </p:pic>
      <p:sp>
        <p:nvSpPr>
          <p:cNvPr id="234" name="object 234" descr=""/>
          <p:cNvSpPr txBox="1"/>
          <p:nvPr/>
        </p:nvSpPr>
        <p:spPr>
          <a:xfrm>
            <a:off x="1585974" y="3086795"/>
            <a:ext cx="1223645" cy="4305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26499"/>
              </a:lnSpc>
              <a:spcBef>
                <a:spcPts val="95"/>
              </a:spcBef>
            </a:pPr>
            <a:r>
              <a:rPr dirty="0" sz="700" spc="-15">
                <a:solidFill>
                  <a:srgbClr val="231F20"/>
                </a:solidFill>
                <a:latin typeface="ヒラギノ明朝 ProN W3"/>
                <a:cs typeface="ヒラギノ明朝 ProN W3"/>
              </a:rPr>
              <a:t>ガソリン代は家計の負担にも</a:t>
            </a:r>
            <a:r>
              <a:rPr dirty="0" sz="700" spc="-65">
                <a:solidFill>
                  <a:srgbClr val="231F20"/>
                </a:solidFill>
                <a:latin typeface="ヒラギノ明朝 ProN W3"/>
                <a:cs typeface="ヒラギノ明朝 ProN W3"/>
              </a:rPr>
              <a:t>なるし、物流コスト増で物の値</a:t>
            </a:r>
            <a:r>
              <a:rPr dirty="0" sz="700" spc="-114">
                <a:solidFill>
                  <a:srgbClr val="231F20"/>
                </a:solidFill>
                <a:latin typeface="ヒラギノ明朝 ProN W3"/>
                <a:cs typeface="ヒラギノ明朝 ProN W3"/>
              </a:rPr>
              <a:t>段も高くなっちゃうよね</a:t>
            </a:r>
            <a:r>
              <a:rPr dirty="0" sz="700">
                <a:solidFill>
                  <a:srgbClr val="231F20"/>
                </a:solidFill>
                <a:latin typeface="ヒラギノ明朝 ProN W3"/>
                <a:cs typeface="ヒラギノ明朝 ProN W3"/>
              </a:rPr>
              <a:t>（涙</a:t>
            </a:r>
            <a:r>
              <a:rPr dirty="0" sz="700" spc="-50">
                <a:solidFill>
                  <a:srgbClr val="231F20"/>
                </a:solidFill>
                <a:latin typeface="ヒラギノ明朝 ProN W3"/>
                <a:cs typeface="ヒラギノ明朝 ProN W3"/>
              </a:rPr>
              <a:t>）</a:t>
            </a:r>
            <a:endParaRPr sz="700">
              <a:latin typeface="ヒラギノ明朝 ProN W3"/>
              <a:cs typeface="ヒラギノ明朝 ProN W3"/>
            </a:endParaRPr>
          </a:p>
        </p:txBody>
      </p:sp>
      <p:grpSp>
        <p:nvGrpSpPr>
          <p:cNvPr id="235" name="object 235" descr=""/>
          <p:cNvGrpSpPr/>
          <p:nvPr/>
        </p:nvGrpSpPr>
        <p:grpSpPr>
          <a:xfrm>
            <a:off x="2752561" y="2860675"/>
            <a:ext cx="777240" cy="1180465"/>
            <a:chOff x="2752561" y="2860675"/>
            <a:chExt cx="777240" cy="1180465"/>
          </a:xfrm>
        </p:grpSpPr>
        <p:pic>
          <p:nvPicPr>
            <p:cNvPr id="236" name="object 236" descr="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3093216" y="3899737"/>
              <a:ext cx="116555" cy="135616"/>
            </a:xfrm>
            <a:prstGeom prst="rect">
              <a:avLst/>
            </a:prstGeom>
          </p:spPr>
        </p:pic>
        <p:pic>
          <p:nvPicPr>
            <p:cNvPr id="237" name="object 237" descr="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3087595" y="3894112"/>
              <a:ext cx="127803" cy="146870"/>
            </a:xfrm>
            <a:prstGeom prst="rect">
              <a:avLst/>
            </a:prstGeom>
          </p:spPr>
        </p:pic>
        <p:pic>
          <p:nvPicPr>
            <p:cNvPr id="238" name="object 238" descr="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3319631" y="3879888"/>
              <a:ext cx="103249" cy="131633"/>
            </a:xfrm>
            <a:prstGeom prst="rect">
              <a:avLst/>
            </a:prstGeom>
          </p:spPr>
        </p:pic>
        <p:pic>
          <p:nvPicPr>
            <p:cNvPr id="239" name="object 239" descr="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3314005" y="3874266"/>
              <a:ext cx="114501" cy="142881"/>
            </a:xfrm>
            <a:prstGeom prst="rect">
              <a:avLst/>
            </a:prstGeom>
          </p:spPr>
        </p:pic>
        <p:pic>
          <p:nvPicPr>
            <p:cNvPr id="240" name="object 240" descr="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2803736" y="3904081"/>
              <a:ext cx="93820" cy="109286"/>
            </a:xfrm>
            <a:prstGeom prst="rect">
              <a:avLst/>
            </a:prstGeom>
          </p:spPr>
        </p:pic>
        <p:pic>
          <p:nvPicPr>
            <p:cNvPr id="241" name="object 241" descr="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2752561" y="3724342"/>
              <a:ext cx="725194" cy="294656"/>
            </a:xfrm>
            <a:prstGeom prst="rect">
              <a:avLst/>
            </a:prstGeom>
          </p:spPr>
        </p:pic>
        <p:pic>
          <p:nvPicPr>
            <p:cNvPr id="242" name="object 242" descr="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3023989" y="2861981"/>
              <a:ext cx="503999" cy="503999"/>
            </a:xfrm>
            <a:prstGeom prst="rect">
              <a:avLst/>
            </a:prstGeom>
          </p:spPr>
        </p:pic>
        <p:sp>
          <p:nvSpPr>
            <p:cNvPr id="243" name="object 243" descr=""/>
            <p:cNvSpPr/>
            <p:nvPr/>
          </p:nvSpPr>
          <p:spPr>
            <a:xfrm>
              <a:off x="3023997" y="2861995"/>
              <a:ext cx="504190" cy="504190"/>
            </a:xfrm>
            <a:custGeom>
              <a:avLst/>
              <a:gdLst/>
              <a:ahLst/>
              <a:cxnLst/>
              <a:rect l="l" t="t" r="r" b="b"/>
              <a:pathLst>
                <a:path w="504189" h="504189">
                  <a:moveTo>
                    <a:pt x="503999" y="503999"/>
                  </a:moveTo>
                  <a:lnTo>
                    <a:pt x="0" y="503999"/>
                  </a:lnTo>
                  <a:lnTo>
                    <a:pt x="0" y="0"/>
                  </a:lnTo>
                  <a:lnTo>
                    <a:pt x="503999" y="0"/>
                  </a:lnTo>
                  <a:lnTo>
                    <a:pt x="503999" y="503999"/>
                  </a:lnTo>
                  <a:close/>
                </a:path>
              </a:pathLst>
            </a:custGeom>
            <a:ln w="317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44" name="object 244" descr=""/>
          <p:cNvGrpSpPr/>
          <p:nvPr/>
        </p:nvGrpSpPr>
        <p:grpSpPr>
          <a:xfrm>
            <a:off x="3892439" y="2718124"/>
            <a:ext cx="3201670" cy="1101725"/>
            <a:chOff x="3892439" y="2718124"/>
            <a:chExt cx="3201670" cy="1101725"/>
          </a:xfrm>
        </p:grpSpPr>
        <p:pic>
          <p:nvPicPr>
            <p:cNvPr id="245" name="object 245" descr="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6588000" y="2861994"/>
              <a:ext cx="503999" cy="503999"/>
            </a:xfrm>
            <a:prstGeom prst="rect">
              <a:avLst/>
            </a:prstGeom>
          </p:spPr>
        </p:pic>
        <p:sp>
          <p:nvSpPr>
            <p:cNvPr id="246" name="object 246" descr=""/>
            <p:cNvSpPr/>
            <p:nvPr/>
          </p:nvSpPr>
          <p:spPr>
            <a:xfrm>
              <a:off x="6587997" y="2861996"/>
              <a:ext cx="504190" cy="504190"/>
            </a:xfrm>
            <a:custGeom>
              <a:avLst/>
              <a:gdLst/>
              <a:ahLst/>
              <a:cxnLst/>
              <a:rect l="l" t="t" r="r" b="b"/>
              <a:pathLst>
                <a:path w="504190" h="504189">
                  <a:moveTo>
                    <a:pt x="503999" y="503999"/>
                  </a:moveTo>
                  <a:lnTo>
                    <a:pt x="0" y="503999"/>
                  </a:lnTo>
                  <a:lnTo>
                    <a:pt x="0" y="0"/>
                  </a:lnTo>
                  <a:lnTo>
                    <a:pt x="503999" y="0"/>
                  </a:lnTo>
                  <a:lnTo>
                    <a:pt x="503999" y="503999"/>
                  </a:lnTo>
                  <a:close/>
                </a:path>
              </a:pathLst>
            </a:custGeom>
            <a:ln w="317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7" name="object 247" descr=""/>
            <p:cNvSpPr/>
            <p:nvPr/>
          </p:nvSpPr>
          <p:spPr>
            <a:xfrm>
              <a:off x="3895856" y="2721540"/>
              <a:ext cx="134620" cy="915669"/>
            </a:xfrm>
            <a:custGeom>
              <a:avLst/>
              <a:gdLst/>
              <a:ahLst/>
              <a:cxnLst/>
              <a:rect l="l" t="t" r="r" b="b"/>
              <a:pathLst>
                <a:path w="134620" h="915670">
                  <a:moveTo>
                    <a:pt x="134017" y="0"/>
                  </a:moveTo>
                  <a:lnTo>
                    <a:pt x="106318" y="44297"/>
                  </a:lnTo>
                  <a:lnTo>
                    <a:pt x="0" y="915231"/>
                  </a:lnTo>
                  <a:lnTo>
                    <a:pt x="52682" y="915231"/>
                  </a:lnTo>
                  <a:lnTo>
                    <a:pt x="134017" y="0"/>
                  </a:lnTo>
                  <a:close/>
                </a:path>
              </a:pathLst>
            </a:custGeom>
            <a:solidFill>
              <a:srgbClr val="80828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8" name="object 248" descr=""/>
            <p:cNvSpPr/>
            <p:nvPr/>
          </p:nvSpPr>
          <p:spPr>
            <a:xfrm>
              <a:off x="3895856" y="2721540"/>
              <a:ext cx="134620" cy="915669"/>
            </a:xfrm>
            <a:custGeom>
              <a:avLst/>
              <a:gdLst/>
              <a:ahLst/>
              <a:cxnLst/>
              <a:rect l="l" t="t" r="r" b="b"/>
              <a:pathLst>
                <a:path w="134620" h="915670">
                  <a:moveTo>
                    <a:pt x="0" y="915231"/>
                  </a:moveTo>
                  <a:lnTo>
                    <a:pt x="106318" y="44297"/>
                  </a:lnTo>
                  <a:lnTo>
                    <a:pt x="134017" y="0"/>
                  </a:lnTo>
                  <a:lnTo>
                    <a:pt x="52682" y="915231"/>
                  </a:lnTo>
                </a:path>
              </a:pathLst>
            </a:custGeom>
            <a:ln w="683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9" name="object 249" descr=""/>
            <p:cNvSpPr/>
            <p:nvPr/>
          </p:nvSpPr>
          <p:spPr>
            <a:xfrm>
              <a:off x="3948537" y="2721540"/>
              <a:ext cx="789305" cy="915669"/>
            </a:xfrm>
            <a:custGeom>
              <a:avLst/>
              <a:gdLst/>
              <a:ahLst/>
              <a:cxnLst/>
              <a:rect l="l" t="t" r="r" b="b"/>
              <a:pathLst>
                <a:path w="789304" h="915670">
                  <a:moveTo>
                    <a:pt x="81334" y="0"/>
                  </a:moveTo>
                  <a:lnTo>
                    <a:pt x="0" y="915231"/>
                  </a:lnTo>
                  <a:lnTo>
                    <a:pt x="788943" y="915231"/>
                  </a:lnTo>
                  <a:lnTo>
                    <a:pt x="788943" y="864358"/>
                  </a:lnTo>
                  <a:lnTo>
                    <a:pt x="556454" y="29260"/>
                  </a:lnTo>
                  <a:lnTo>
                    <a:pt x="81334" y="0"/>
                  </a:lnTo>
                  <a:close/>
                </a:path>
              </a:pathLst>
            </a:custGeom>
            <a:solidFill>
              <a:srgbClr val="A7A9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0" name="object 250" descr=""/>
            <p:cNvSpPr/>
            <p:nvPr/>
          </p:nvSpPr>
          <p:spPr>
            <a:xfrm>
              <a:off x="3948537" y="2721540"/>
              <a:ext cx="789305" cy="915669"/>
            </a:xfrm>
            <a:custGeom>
              <a:avLst/>
              <a:gdLst/>
              <a:ahLst/>
              <a:cxnLst/>
              <a:rect l="l" t="t" r="r" b="b"/>
              <a:pathLst>
                <a:path w="789304" h="915670">
                  <a:moveTo>
                    <a:pt x="0" y="915231"/>
                  </a:moveTo>
                  <a:lnTo>
                    <a:pt x="81334" y="0"/>
                  </a:lnTo>
                  <a:lnTo>
                    <a:pt x="556454" y="29260"/>
                  </a:lnTo>
                  <a:lnTo>
                    <a:pt x="788943" y="864358"/>
                  </a:lnTo>
                </a:path>
              </a:pathLst>
            </a:custGeom>
            <a:ln w="683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1" name="object 251" descr=""/>
            <p:cNvSpPr/>
            <p:nvPr/>
          </p:nvSpPr>
          <p:spPr>
            <a:xfrm>
              <a:off x="4231481" y="2808070"/>
              <a:ext cx="257810" cy="14604"/>
            </a:xfrm>
            <a:custGeom>
              <a:avLst/>
              <a:gdLst/>
              <a:ahLst/>
              <a:cxnLst/>
              <a:rect l="l" t="t" r="r" b="b"/>
              <a:pathLst>
                <a:path w="257810" h="14605">
                  <a:moveTo>
                    <a:pt x="257568" y="14592"/>
                  </a:moveTo>
                  <a:lnTo>
                    <a:pt x="0" y="0"/>
                  </a:lnTo>
                </a:path>
              </a:pathLst>
            </a:custGeom>
            <a:ln w="683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2" name="object 252" descr=""/>
            <p:cNvSpPr/>
            <p:nvPr/>
          </p:nvSpPr>
          <p:spPr>
            <a:xfrm>
              <a:off x="4192574" y="2769263"/>
              <a:ext cx="287655" cy="17145"/>
            </a:xfrm>
            <a:custGeom>
              <a:avLst/>
              <a:gdLst/>
              <a:ahLst/>
              <a:cxnLst/>
              <a:rect l="l" t="t" r="r" b="b"/>
              <a:pathLst>
                <a:path w="287654" h="17144">
                  <a:moveTo>
                    <a:pt x="0" y="0"/>
                  </a:moveTo>
                  <a:lnTo>
                    <a:pt x="287286" y="16979"/>
                  </a:lnTo>
                </a:path>
              </a:pathLst>
            </a:custGeom>
            <a:ln w="683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3" name="object 253" descr=""/>
            <p:cNvSpPr/>
            <p:nvPr/>
          </p:nvSpPr>
          <p:spPr>
            <a:xfrm>
              <a:off x="4272410" y="2848880"/>
              <a:ext cx="226695" cy="12700"/>
            </a:xfrm>
            <a:custGeom>
              <a:avLst/>
              <a:gdLst/>
              <a:ahLst/>
              <a:cxnLst/>
              <a:rect l="l" t="t" r="r" b="b"/>
              <a:pathLst>
                <a:path w="226695" h="12700">
                  <a:moveTo>
                    <a:pt x="226339" y="12242"/>
                  </a:moveTo>
                  <a:lnTo>
                    <a:pt x="0" y="0"/>
                  </a:lnTo>
                </a:path>
              </a:pathLst>
            </a:custGeom>
            <a:ln w="683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4" name="object 254" descr=""/>
            <p:cNvSpPr/>
            <p:nvPr/>
          </p:nvSpPr>
          <p:spPr>
            <a:xfrm>
              <a:off x="4315511" y="2891857"/>
              <a:ext cx="193675" cy="10160"/>
            </a:xfrm>
            <a:custGeom>
              <a:avLst/>
              <a:gdLst/>
              <a:ahLst/>
              <a:cxnLst/>
              <a:rect l="l" t="t" r="r" b="b"/>
              <a:pathLst>
                <a:path w="193675" h="10160">
                  <a:moveTo>
                    <a:pt x="193497" y="9944"/>
                  </a:moveTo>
                  <a:lnTo>
                    <a:pt x="0" y="0"/>
                  </a:lnTo>
                </a:path>
              </a:pathLst>
            </a:custGeom>
            <a:ln w="683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5" name="object 255" descr=""/>
            <p:cNvSpPr/>
            <p:nvPr/>
          </p:nvSpPr>
          <p:spPr>
            <a:xfrm>
              <a:off x="4360975" y="2937186"/>
              <a:ext cx="159385" cy="8255"/>
            </a:xfrm>
            <a:custGeom>
              <a:avLst/>
              <a:gdLst/>
              <a:ahLst/>
              <a:cxnLst/>
              <a:rect l="l" t="t" r="r" b="b"/>
              <a:pathLst>
                <a:path w="159385" h="8255">
                  <a:moveTo>
                    <a:pt x="158902" y="7708"/>
                  </a:moveTo>
                  <a:lnTo>
                    <a:pt x="0" y="0"/>
                  </a:lnTo>
                </a:path>
              </a:pathLst>
            </a:custGeom>
            <a:ln w="683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6" name="object 256" descr=""/>
            <p:cNvSpPr/>
            <p:nvPr/>
          </p:nvSpPr>
          <p:spPr>
            <a:xfrm>
              <a:off x="4449607" y="2784453"/>
              <a:ext cx="8890" cy="36830"/>
            </a:xfrm>
            <a:custGeom>
              <a:avLst/>
              <a:gdLst/>
              <a:ahLst/>
              <a:cxnLst/>
              <a:rect l="l" t="t" r="r" b="b"/>
              <a:pathLst>
                <a:path w="8889" h="36830">
                  <a:moveTo>
                    <a:pt x="0" y="0"/>
                  </a:moveTo>
                  <a:lnTo>
                    <a:pt x="8382" y="36449"/>
                  </a:lnTo>
                </a:path>
              </a:pathLst>
            </a:custGeom>
            <a:ln w="683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7" name="object 257" descr=""/>
            <p:cNvSpPr/>
            <p:nvPr/>
          </p:nvSpPr>
          <p:spPr>
            <a:xfrm>
              <a:off x="4411145" y="2818247"/>
              <a:ext cx="7620" cy="38735"/>
            </a:xfrm>
            <a:custGeom>
              <a:avLst/>
              <a:gdLst/>
              <a:ahLst/>
              <a:cxnLst/>
              <a:rect l="l" t="t" r="r" b="b"/>
              <a:pathLst>
                <a:path w="7620" h="38735">
                  <a:moveTo>
                    <a:pt x="0" y="0"/>
                  </a:moveTo>
                  <a:lnTo>
                    <a:pt x="7556" y="38544"/>
                  </a:lnTo>
                </a:path>
              </a:pathLst>
            </a:custGeom>
            <a:ln w="683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8" name="object 258" descr=""/>
            <p:cNvSpPr/>
            <p:nvPr/>
          </p:nvSpPr>
          <p:spPr>
            <a:xfrm>
              <a:off x="4466834" y="2859396"/>
              <a:ext cx="9525" cy="41275"/>
            </a:xfrm>
            <a:custGeom>
              <a:avLst/>
              <a:gdLst/>
              <a:ahLst/>
              <a:cxnLst/>
              <a:rect l="l" t="t" r="r" b="b"/>
              <a:pathLst>
                <a:path w="9525" h="41275">
                  <a:moveTo>
                    <a:pt x="0" y="0"/>
                  </a:moveTo>
                  <a:lnTo>
                    <a:pt x="9359" y="40716"/>
                  </a:lnTo>
                </a:path>
              </a:pathLst>
            </a:custGeom>
            <a:ln w="683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9" name="object 259" descr=""/>
            <p:cNvSpPr/>
            <p:nvPr/>
          </p:nvSpPr>
          <p:spPr>
            <a:xfrm>
              <a:off x="4358092" y="2779045"/>
              <a:ext cx="6350" cy="36830"/>
            </a:xfrm>
            <a:custGeom>
              <a:avLst/>
              <a:gdLst/>
              <a:ahLst/>
              <a:cxnLst/>
              <a:rect l="l" t="t" r="r" b="b"/>
              <a:pathLst>
                <a:path w="6350" h="36830">
                  <a:moveTo>
                    <a:pt x="0" y="0"/>
                  </a:moveTo>
                  <a:lnTo>
                    <a:pt x="5918" y="36525"/>
                  </a:lnTo>
                </a:path>
              </a:pathLst>
            </a:custGeom>
            <a:ln w="683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0" name="object 260" descr=""/>
            <p:cNvSpPr/>
            <p:nvPr/>
          </p:nvSpPr>
          <p:spPr>
            <a:xfrm>
              <a:off x="4265438" y="2773569"/>
              <a:ext cx="3810" cy="36830"/>
            </a:xfrm>
            <a:custGeom>
              <a:avLst/>
              <a:gdLst/>
              <a:ahLst/>
              <a:cxnLst/>
              <a:rect l="l" t="t" r="r" b="b"/>
              <a:pathLst>
                <a:path w="3810" h="36830">
                  <a:moveTo>
                    <a:pt x="0" y="0"/>
                  </a:moveTo>
                  <a:lnTo>
                    <a:pt x="3390" y="36614"/>
                  </a:lnTo>
                </a:path>
              </a:pathLst>
            </a:custGeom>
            <a:ln w="683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1" name="object 261" descr=""/>
            <p:cNvSpPr/>
            <p:nvPr/>
          </p:nvSpPr>
          <p:spPr>
            <a:xfrm>
              <a:off x="4316569" y="2812887"/>
              <a:ext cx="5080" cy="38735"/>
            </a:xfrm>
            <a:custGeom>
              <a:avLst/>
              <a:gdLst/>
              <a:ahLst/>
              <a:cxnLst/>
              <a:rect l="l" t="t" r="r" b="b"/>
              <a:pathLst>
                <a:path w="5079" h="38735">
                  <a:moveTo>
                    <a:pt x="0" y="0"/>
                  </a:moveTo>
                  <a:lnTo>
                    <a:pt x="4927" y="38646"/>
                  </a:lnTo>
                </a:path>
              </a:pathLst>
            </a:custGeom>
            <a:ln w="683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2" name="object 262" descr=""/>
            <p:cNvSpPr/>
            <p:nvPr/>
          </p:nvSpPr>
          <p:spPr>
            <a:xfrm>
              <a:off x="4370259" y="2854171"/>
              <a:ext cx="6985" cy="41275"/>
            </a:xfrm>
            <a:custGeom>
              <a:avLst/>
              <a:gdLst/>
              <a:ahLst/>
              <a:cxnLst/>
              <a:rect l="l" t="t" r="r" b="b"/>
              <a:pathLst>
                <a:path w="6985" h="41275">
                  <a:moveTo>
                    <a:pt x="0" y="0"/>
                  </a:moveTo>
                  <a:lnTo>
                    <a:pt x="6616" y="40843"/>
                  </a:lnTo>
                </a:path>
              </a:pathLst>
            </a:custGeom>
            <a:ln w="683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3" name="object 263" descr=""/>
            <p:cNvSpPr/>
            <p:nvPr/>
          </p:nvSpPr>
          <p:spPr>
            <a:xfrm>
              <a:off x="4426700" y="2897572"/>
              <a:ext cx="8890" cy="43815"/>
            </a:xfrm>
            <a:custGeom>
              <a:avLst/>
              <a:gdLst/>
              <a:ahLst/>
              <a:cxnLst/>
              <a:rect l="l" t="t" r="r" b="b"/>
              <a:pathLst>
                <a:path w="8889" h="43814">
                  <a:moveTo>
                    <a:pt x="0" y="0"/>
                  </a:moveTo>
                  <a:lnTo>
                    <a:pt x="8470" y="43218"/>
                  </a:lnTo>
                </a:path>
              </a:pathLst>
            </a:custGeom>
            <a:ln w="683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4" name="object 264" descr=""/>
            <p:cNvSpPr/>
            <p:nvPr/>
          </p:nvSpPr>
          <p:spPr>
            <a:xfrm>
              <a:off x="4071137" y="2840545"/>
              <a:ext cx="354330" cy="365760"/>
            </a:xfrm>
            <a:custGeom>
              <a:avLst/>
              <a:gdLst/>
              <a:ahLst/>
              <a:cxnLst/>
              <a:rect l="l" t="t" r="r" b="b"/>
              <a:pathLst>
                <a:path w="354329" h="365760">
                  <a:moveTo>
                    <a:pt x="62636" y="168097"/>
                  </a:moveTo>
                  <a:lnTo>
                    <a:pt x="38087" y="167322"/>
                  </a:lnTo>
                  <a:lnTo>
                    <a:pt x="0" y="187871"/>
                  </a:lnTo>
                  <a:lnTo>
                    <a:pt x="5041" y="213448"/>
                  </a:lnTo>
                  <a:lnTo>
                    <a:pt x="32550" y="197789"/>
                  </a:lnTo>
                  <a:lnTo>
                    <a:pt x="32956" y="197802"/>
                  </a:lnTo>
                  <a:lnTo>
                    <a:pt x="26644" y="364769"/>
                  </a:lnTo>
                  <a:lnTo>
                    <a:pt x="59461" y="365252"/>
                  </a:lnTo>
                  <a:lnTo>
                    <a:pt x="62636" y="168097"/>
                  </a:lnTo>
                  <a:close/>
                </a:path>
                <a:path w="354329" h="365760">
                  <a:moveTo>
                    <a:pt x="213575" y="104228"/>
                  </a:moveTo>
                  <a:lnTo>
                    <a:pt x="213410" y="102616"/>
                  </a:lnTo>
                  <a:lnTo>
                    <a:pt x="211582" y="85001"/>
                  </a:lnTo>
                  <a:lnTo>
                    <a:pt x="168529" y="83350"/>
                  </a:lnTo>
                  <a:lnTo>
                    <a:pt x="168478" y="82550"/>
                  </a:lnTo>
                  <a:lnTo>
                    <a:pt x="167424" y="67233"/>
                  </a:lnTo>
                  <a:lnTo>
                    <a:pt x="167347" y="66217"/>
                  </a:lnTo>
                  <a:lnTo>
                    <a:pt x="192963" y="67233"/>
                  </a:lnTo>
                  <a:lnTo>
                    <a:pt x="192874" y="66217"/>
                  </a:lnTo>
                  <a:lnTo>
                    <a:pt x="192798" y="65392"/>
                  </a:lnTo>
                  <a:lnTo>
                    <a:pt x="192735" y="64706"/>
                  </a:lnTo>
                  <a:lnTo>
                    <a:pt x="191350" y="49364"/>
                  </a:lnTo>
                  <a:lnTo>
                    <a:pt x="166116" y="48323"/>
                  </a:lnTo>
                  <a:lnTo>
                    <a:pt x="166052" y="47472"/>
                  </a:lnTo>
                  <a:lnTo>
                    <a:pt x="165214" y="35280"/>
                  </a:lnTo>
                  <a:lnTo>
                    <a:pt x="165112" y="33743"/>
                  </a:lnTo>
                  <a:lnTo>
                    <a:pt x="201193" y="35280"/>
                  </a:lnTo>
                  <a:lnTo>
                    <a:pt x="201104" y="34353"/>
                  </a:lnTo>
                  <a:lnTo>
                    <a:pt x="201041" y="33743"/>
                  </a:lnTo>
                  <a:lnTo>
                    <a:pt x="200952" y="32893"/>
                  </a:lnTo>
                  <a:lnTo>
                    <a:pt x="200837" y="31724"/>
                  </a:lnTo>
                  <a:lnTo>
                    <a:pt x="199453" y="17703"/>
                  </a:lnTo>
                  <a:lnTo>
                    <a:pt x="147701" y="15430"/>
                  </a:lnTo>
                  <a:lnTo>
                    <a:pt x="147701" y="82550"/>
                  </a:lnTo>
                  <a:lnTo>
                    <a:pt x="130441" y="81876"/>
                  </a:lnTo>
                  <a:lnTo>
                    <a:pt x="130416" y="81064"/>
                  </a:lnTo>
                  <a:lnTo>
                    <a:pt x="129895" y="67233"/>
                  </a:lnTo>
                  <a:lnTo>
                    <a:pt x="129794" y="64706"/>
                  </a:lnTo>
                  <a:lnTo>
                    <a:pt x="146812" y="65392"/>
                  </a:lnTo>
                  <a:lnTo>
                    <a:pt x="147586" y="80264"/>
                  </a:lnTo>
                  <a:lnTo>
                    <a:pt x="147701" y="82550"/>
                  </a:lnTo>
                  <a:lnTo>
                    <a:pt x="147701" y="15430"/>
                  </a:lnTo>
                  <a:lnTo>
                    <a:pt x="126606" y="14490"/>
                  </a:lnTo>
                  <a:lnTo>
                    <a:pt x="127063" y="13220"/>
                  </a:lnTo>
                  <a:lnTo>
                    <a:pt x="127660" y="11823"/>
                  </a:lnTo>
                  <a:lnTo>
                    <a:pt x="128143" y="10452"/>
                  </a:lnTo>
                  <a:lnTo>
                    <a:pt x="128231" y="10185"/>
                  </a:lnTo>
                  <a:lnTo>
                    <a:pt x="132029" y="10185"/>
                  </a:lnTo>
                  <a:lnTo>
                    <a:pt x="131927" y="7658"/>
                  </a:lnTo>
                  <a:lnTo>
                    <a:pt x="131152" y="7239"/>
                  </a:lnTo>
                  <a:lnTo>
                    <a:pt x="111569" y="0"/>
                  </a:lnTo>
                  <a:lnTo>
                    <a:pt x="107442" y="10185"/>
                  </a:lnTo>
                  <a:lnTo>
                    <a:pt x="107340" y="10452"/>
                  </a:lnTo>
                  <a:lnTo>
                    <a:pt x="101384" y="21374"/>
                  </a:lnTo>
                  <a:lnTo>
                    <a:pt x="93611" y="32194"/>
                  </a:lnTo>
                  <a:lnTo>
                    <a:pt x="83947" y="42316"/>
                  </a:lnTo>
                  <a:lnTo>
                    <a:pt x="86982" y="43395"/>
                  </a:lnTo>
                  <a:lnTo>
                    <a:pt x="91478" y="45085"/>
                  </a:lnTo>
                  <a:lnTo>
                    <a:pt x="101612" y="53505"/>
                  </a:lnTo>
                  <a:lnTo>
                    <a:pt x="107645" y="46774"/>
                  </a:lnTo>
                  <a:lnTo>
                    <a:pt x="108343" y="45834"/>
                  </a:lnTo>
                  <a:lnTo>
                    <a:pt x="112737" y="39878"/>
                  </a:lnTo>
                  <a:lnTo>
                    <a:pt x="116344" y="34353"/>
                  </a:lnTo>
                  <a:lnTo>
                    <a:pt x="117919" y="31724"/>
                  </a:lnTo>
                  <a:lnTo>
                    <a:pt x="145122" y="32893"/>
                  </a:lnTo>
                  <a:lnTo>
                    <a:pt x="145618" y="42316"/>
                  </a:lnTo>
                  <a:lnTo>
                    <a:pt x="145669" y="43395"/>
                  </a:lnTo>
                  <a:lnTo>
                    <a:pt x="145757" y="45085"/>
                  </a:lnTo>
                  <a:lnTo>
                    <a:pt x="145884" y="47472"/>
                  </a:lnTo>
                  <a:lnTo>
                    <a:pt x="108343" y="45834"/>
                  </a:lnTo>
                  <a:lnTo>
                    <a:pt x="108483" y="46774"/>
                  </a:lnTo>
                  <a:lnTo>
                    <a:pt x="109194" y="80264"/>
                  </a:lnTo>
                  <a:lnTo>
                    <a:pt x="109207" y="81064"/>
                  </a:lnTo>
                  <a:lnTo>
                    <a:pt x="88442" y="80264"/>
                  </a:lnTo>
                  <a:lnTo>
                    <a:pt x="88519" y="99606"/>
                  </a:lnTo>
                  <a:lnTo>
                    <a:pt x="148704" y="101841"/>
                  </a:lnTo>
                  <a:lnTo>
                    <a:pt x="150253" y="131699"/>
                  </a:lnTo>
                  <a:lnTo>
                    <a:pt x="171919" y="132435"/>
                  </a:lnTo>
                  <a:lnTo>
                    <a:pt x="169976" y="104228"/>
                  </a:lnTo>
                  <a:lnTo>
                    <a:pt x="169862" y="102616"/>
                  </a:lnTo>
                  <a:lnTo>
                    <a:pt x="213575" y="104228"/>
                  </a:lnTo>
                  <a:close/>
                </a:path>
                <a:path w="354329" h="365760">
                  <a:moveTo>
                    <a:pt x="354241" y="120675"/>
                  </a:moveTo>
                  <a:lnTo>
                    <a:pt x="344639" y="114642"/>
                  </a:lnTo>
                  <a:lnTo>
                    <a:pt x="336118" y="108673"/>
                  </a:lnTo>
                  <a:lnTo>
                    <a:pt x="328498" y="102501"/>
                  </a:lnTo>
                  <a:lnTo>
                    <a:pt x="321614" y="95846"/>
                  </a:lnTo>
                  <a:lnTo>
                    <a:pt x="327240" y="77000"/>
                  </a:lnTo>
                  <a:lnTo>
                    <a:pt x="330111" y="58775"/>
                  </a:lnTo>
                  <a:lnTo>
                    <a:pt x="330936" y="41122"/>
                  </a:lnTo>
                  <a:lnTo>
                    <a:pt x="330415" y="23990"/>
                  </a:lnTo>
                  <a:lnTo>
                    <a:pt x="321602" y="17399"/>
                  </a:lnTo>
                  <a:lnTo>
                    <a:pt x="266141" y="14922"/>
                  </a:lnTo>
                  <a:lnTo>
                    <a:pt x="268909" y="32524"/>
                  </a:lnTo>
                  <a:lnTo>
                    <a:pt x="311835" y="34378"/>
                  </a:lnTo>
                  <a:lnTo>
                    <a:pt x="312242" y="47510"/>
                  </a:lnTo>
                  <a:lnTo>
                    <a:pt x="311137" y="59588"/>
                  </a:lnTo>
                  <a:lnTo>
                    <a:pt x="309194" y="69875"/>
                  </a:lnTo>
                  <a:lnTo>
                    <a:pt x="307047" y="77660"/>
                  </a:lnTo>
                  <a:lnTo>
                    <a:pt x="300393" y="66954"/>
                  </a:lnTo>
                  <a:lnTo>
                    <a:pt x="294944" y="56654"/>
                  </a:lnTo>
                  <a:lnTo>
                    <a:pt x="290372" y="46482"/>
                  </a:lnTo>
                  <a:lnTo>
                    <a:pt x="286385" y="36156"/>
                  </a:lnTo>
                  <a:lnTo>
                    <a:pt x="271449" y="40652"/>
                  </a:lnTo>
                  <a:lnTo>
                    <a:pt x="273545" y="46799"/>
                  </a:lnTo>
                  <a:lnTo>
                    <a:pt x="278549" y="58826"/>
                  </a:lnTo>
                  <a:lnTo>
                    <a:pt x="286918" y="75247"/>
                  </a:lnTo>
                  <a:lnTo>
                    <a:pt x="299135" y="94564"/>
                  </a:lnTo>
                  <a:lnTo>
                    <a:pt x="295414" y="99860"/>
                  </a:lnTo>
                  <a:lnTo>
                    <a:pt x="290703" y="105067"/>
                  </a:lnTo>
                  <a:lnTo>
                    <a:pt x="284543" y="110401"/>
                  </a:lnTo>
                  <a:lnTo>
                    <a:pt x="276402" y="116078"/>
                  </a:lnTo>
                  <a:lnTo>
                    <a:pt x="260680" y="13030"/>
                  </a:lnTo>
                  <a:lnTo>
                    <a:pt x="263042" y="11633"/>
                  </a:lnTo>
                  <a:lnTo>
                    <a:pt x="262712" y="9474"/>
                  </a:lnTo>
                  <a:lnTo>
                    <a:pt x="261810" y="8432"/>
                  </a:lnTo>
                  <a:lnTo>
                    <a:pt x="242709" y="7188"/>
                  </a:lnTo>
                  <a:lnTo>
                    <a:pt x="252844" y="80746"/>
                  </a:lnTo>
                  <a:lnTo>
                    <a:pt x="245033" y="83146"/>
                  </a:lnTo>
                  <a:lnTo>
                    <a:pt x="237312" y="24269"/>
                  </a:lnTo>
                  <a:lnTo>
                    <a:pt x="240017" y="22974"/>
                  </a:lnTo>
                  <a:lnTo>
                    <a:pt x="239649" y="20256"/>
                  </a:lnTo>
                  <a:lnTo>
                    <a:pt x="238340" y="19812"/>
                  </a:lnTo>
                  <a:lnTo>
                    <a:pt x="219684" y="18338"/>
                  </a:lnTo>
                  <a:lnTo>
                    <a:pt x="227825" y="88087"/>
                  </a:lnTo>
                  <a:lnTo>
                    <a:pt x="220243" y="90246"/>
                  </a:lnTo>
                  <a:lnTo>
                    <a:pt x="227291" y="111290"/>
                  </a:lnTo>
                  <a:lnTo>
                    <a:pt x="228600" y="114490"/>
                  </a:lnTo>
                  <a:lnTo>
                    <a:pt x="231190" y="114592"/>
                  </a:lnTo>
                  <a:lnTo>
                    <a:pt x="232079" y="112966"/>
                  </a:lnTo>
                  <a:lnTo>
                    <a:pt x="232473" y="110591"/>
                  </a:lnTo>
                  <a:lnTo>
                    <a:pt x="255892" y="102844"/>
                  </a:lnTo>
                  <a:lnTo>
                    <a:pt x="260400" y="135648"/>
                  </a:lnTo>
                  <a:lnTo>
                    <a:pt x="279488" y="136296"/>
                  </a:lnTo>
                  <a:lnTo>
                    <a:pt x="277329" y="122135"/>
                  </a:lnTo>
                  <a:lnTo>
                    <a:pt x="284911" y="127571"/>
                  </a:lnTo>
                  <a:lnTo>
                    <a:pt x="290220" y="136207"/>
                  </a:lnTo>
                  <a:lnTo>
                    <a:pt x="298513" y="129946"/>
                  </a:lnTo>
                  <a:lnTo>
                    <a:pt x="304901" y="123863"/>
                  </a:lnTo>
                  <a:lnTo>
                    <a:pt x="309829" y="117906"/>
                  </a:lnTo>
                  <a:lnTo>
                    <a:pt x="313728" y="112064"/>
                  </a:lnTo>
                  <a:lnTo>
                    <a:pt x="323621" y="121615"/>
                  </a:lnTo>
                  <a:lnTo>
                    <a:pt x="332359" y="128968"/>
                  </a:lnTo>
                  <a:lnTo>
                    <a:pt x="339407" y="134251"/>
                  </a:lnTo>
                  <a:lnTo>
                    <a:pt x="344284" y="137617"/>
                  </a:lnTo>
                  <a:lnTo>
                    <a:pt x="346646" y="131419"/>
                  </a:lnTo>
                  <a:lnTo>
                    <a:pt x="348856" y="126644"/>
                  </a:lnTo>
                  <a:lnTo>
                    <a:pt x="354241" y="120675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65" name="object 265" descr="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4158544" y="3008091"/>
              <a:ext cx="414913" cy="203694"/>
            </a:xfrm>
            <a:prstGeom prst="rect">
              <a:avLst/>
            </a:prstGeom>
          </p:spPr>
        </p:pic>
        <p:pic>
          <p:nvPicPr>
            <p:cNvPr id="266" name="object 266" descr="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4895635" y="3063986"/>
              <a:ext cx="318683" cy="755818"/>
            </a:xfrm>
            <a:prstGeom prst="rect">
              <a:avLst/>
            </a:prstGeom>
          </p:spPr>
        </p:pic>
        <p:pic>
          <p:nvPicPr>
            <p:cNvPr id="267" name="object 267" descr="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4640381" y="3613498"/>
              <a:ext cx="185140" cy="202496"/>
            </a:xfrm>
            <a:prstGeom prst="rect">
              <a:avLst/>
            </a:prstGeom>
          </p:spPr>
        </p:pic>
        <p:pic>
          <p:nvPicPr>
            <p:cNvPr id="268" name="object 268" descr="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4636571" y="3609688"/>
              <a:ext cx="192760" cy="210116"/>
            </a:xfrm>
            <a:prstGeom prst="rect">
              <a:avLst/>
            </a:prstGeom>
          </p:spPr>
        </p:pic>
        <p:sp>
          <p:nvSpPr>
            <p:cNvPr id="269" name="object 269" descr=""/>
            <p:cNvSpPr/>
            <p:nvPr/>
          </p:nvSpPr>
          <p:spPr>
            <a:xfrm>
              <a:off x="4622798" y="3336868"/>
              <a:ext cx="226695" cy="329565"/>
            </a:xfrm>
            <a:custGeom>
              <a:avLst/>
              <a:gdLst/>
              <a:ahLst/>
              <a:cxnLst/>
              <a:rect l="l" t="t" r="r" b="b"/>
              <a:pathLst>
                <a:path w="226695" h="329564">
                  <a:moveTo>
                    <a:pt x="161721" y="0"/>
                  </a:moveTo>
                  <a:lnTo>
                    <a:pt x="65532" y="0"/>
                  </a:lnTo>
                  <a:lnTo>
                    <a:pt x="15671" y="15913"/>
                  </a:lnTo>
                  <a:lnTo>
                    <a:pt x="0" y="329387"/>
                  </a:lnTo>
                  <a:lnTo>
                    <a:pt x="97650" y="329387"/>
                  </a:lnTo>
                  <a:lnTo>
                    <a:pt x="113220" y="293712"/>
                  </a:lnTo>
                  <a:lnTo>
                    <a:pt x="130962" y="329387"/>
                  </a:lnTo>
                  <a:lnTo>
                    <a:pt x="226441" y="329387"/>
                  </a:lnTo>
                  <a:lnTo>
                    <a:pt x="217055" y="15913"/>
                  </a:lnTo>
                  <a:lnTo>
                    <a:pt x="161721" y="0"/>
                  </a:lnTo>
                  <a:close/>
                </a:path>
              </a:pathLst>
            </a:custGeom>
            <a:solidFill>
              <a:srgbClr val="04437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0" name="object 270" descr=""/>
            <p:cNvSpPr/>
            <p:nvPr/>
          </p:nvSpPr>
          <p:spPr>
            <a:xfrm>
              <a:off x="4622798" y="3336868"/>
              <a:ext cx="226695" cy="329565"/>
            </a:xfrm>
            <a:custGeom>
              <a:avLst/>
              <a:gdLst/>
              <a:ahLst/>
              <a:cxnLst/>
              <a:rect l="l" t="t" r="r" b="b"/>
              <a:pathLst>
                <a:path w="226695" h="329564">
                  <a:moveTo>
                    <a:pt x="113220" y="293712"/>
                  </a:moveTo>
                  <a:lnTo>
                    <a:pt x="130962" y="329387"/>
                  </a:lnTo>
                  <a:lnTo>
                    <a:pt x="226441" y="329387"/>
                  </a:lnTo>
                  <a:lnTo>
                    <a:pt x="217055" y="15913"/>
                  </a:lnTo>
                  <a:lnTo>
                    <a:pt x="161721" y="0"/>
                  </a:lnTo>
                  <a:lnTo>
                    <a:pt x="65532" y="0"/>
                  </a:lnTo>
                  <a:lnTo>
                    <a:pt x="15671" y="15913"/>
                  </a:lnTo>
                  <a:lnTo>
                    <a:pt x="0" y="329387"/>
                  </a:lnTo>
                  <a:lnTo>
                    <a:pt x="97650" y="329387"/>
                  </a:lnTo>
                  <a:lnTo>
                    <a:pt x="113220" y="293712"/>
                  </a:lnTo>
                  <a:close/>
                </a:path>
              </a:pathLst>
            </a:custGeom>
            <a:ln w="76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1" name="object 271" descr=""/>
            <p:cNvSpPr/>
            <p:nvPr/>
          </p:nvSpPr>
          <p:spPr>
            <a:xfrm>
              <a:off x="4698208" y="3272226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5603" y="0"/>
                  </a:moveTo>
                  <a:lnTo>
                    <a:pt x="0" y="0"/>
                  </a:lnTo>
                  <a:lnTo>
                    <a:pt x="0" y="63614"/>
                  </a:lnTo>
                  <a:lnTo>
                    <a:pt x="7610" y="70545"/>
                  </a:lnTo>
                  <a:lnTo>
                    <a:pt x="13925" y="74104"/>
                  </a:lnTo>
                  <a:lnTo>
                    <a:pt x="22345" y="75415"/>
                  </a:lnTo>
                  <a:lnTo>
                    <a:pt x="36271" y="75603"/>
                  </a:lnTo>
                  <a:lnTo>
                    <a:pt x="52516" y="73729"/>
                  </a:lnTo>
                  <a:lnTo>
                    <a:pt x="64914" y="69608"/>
                  </a:lnTo>
                  <a:lnTo>
                    <a:pt x="72823" y="65487"/>
                  </a:lnTo>
                  <a:lnTo>
                    <a:pt x="75603" y="63614"/>
                  </a:lnTo>
                  <a:lnTo>
                    <a:pt x="75603" y="0"/>
                  </a:lnTo>
                  <a:close/>
                </a:path>
              </a:pathLst>
            </a:custGeom>
            <a:solidFill>
              <a:srgbClr val="FBC8B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2" name="object 272" descr=""/>
            <p:cNvSpPr/>
            <p:nvPr/>
          </p:nvSpPr>
          <p:spPr>
            <a:xfrm>
              <a:off x="4698208" y="3272226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5603" y="63614"/>
                  </a:moveTo>
                  <a:lnTo>
                    <a:pt x="75603" y="0"/>
                  </a:lnTo>
                  <a:lnTo>
                    <a:pt x="0" y="0"/>
                  </a:lnTo>
                  <a:lnTo>
                    <a:pt x="0" y="63614"/>
                  </a:lnTo>
                  <a:lnTo>
                    <a:pt x="7610" y="70545"/>
                  </a:lnTo>
                  <a:lnTo>
                    <a:pt x="13925" y="74104"/>
                  </a:lnTo>
                  <a:lnTo>
                    <a:pt x="22345" y="75415"/>
                  </a:lnTo>
                  <a:lnTo>
                    <a:pt x="36271" y="75603"/>
                  </a:lnTo>
                  <a:lnTo>
                    <a:pt x="52516" y="73729"/>
                  </a:lnTo>
                  <a:lnTo>
                    <a:pt x="64914" y="69608"/>
                  </a:lnTo>
                  <a:lnTo>
                    <a:pt x="72823" y="65487"/>
                  </a:lnTo>
                  <a:lnTo>
                    <a:pt x="75603" y="63614"/>
                  </a:lnTo>
                  <a:close/>
                </a:path>
              </a:pathLst>
            </a:custGeom>
            <a:ln w="76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3" name="object 273" descr=""/>
            <p:cNvSpPr/>
            <p:nvPr/>
          </p:nvSpPr>
          <p:spPr>
            <a:xfrm>
              <a:off x="4751251" y="3342003"/>
              <a:ext cx="57150" cy="153035"/>
            </a:xfrm>
            <a:custGeom>
              <a:avLst/>
              <a:gdLst/>
              <a:ahLst/>
              <a:cxnLst/>
              <a:rect l="l" t="t" r="r" b="b"/>
              <a:pathLst>
                <a:path w="57150" h="153035">
                  <a:moveTo>
                    <a:pt x="48628" y="0"/>
                  </a:moveTo>
                  <a:lnTo>
                    <a:pt x="57099" y="21628"/>
                  </a:lnTo>
                  <a:lnTo>
                    <a:pt x="26339" y="49631"/>
                  </a:lnTo>
                  <a:lnTo>
                    <a:pt x="53543" y="51727"/>
                  </a:lnTo>
                  <a:lnTo>
                    <a:pt x="0" y="152476"/>
                  </a:lnTo>
                </a:path>
              </a:pathLst>
            </a:custGeom>
            <a:ln w="76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4" name="object 274" descr=""/>
            <p:cNvSpPr/>
            <p:nvPr/>
          </p:nvSpPr>
          <p:spPr>
            <a:xfrm>
              <a:off x="4663706" y="3342003"/>
              <a:ext cx="57150" cy="153035"/>
            </a:xfrm>
            <a:custGeom>
              <a:avLst/>
              <a:gdLst/>
              <a:ahLst/>
              <a:cxnLst/>
              <a:rect l="l" t="t" r="r" b="b"/>
              <a:pathLst>
                <a:path w="57150" h="153035">
                  <a:moveTo>
                    <a:pt x="8470" y="0"/>
                  </a:moveTo>
                  <a:lnTo>
                    <a:pt x="0" y="21628"/>
                  </a:lnTo>
                  <a:lnTo>
                    <a:pt x="30784" y="49631"/>
                  </a:lnTo>
                  <a:lnTo>
                    <a:pt x="3568" y="51727"/>
                  </a:lnTo>
                  <a:lnTo>
                    <a:pt x="57099" y="152476"/>
                  </a:lnTo>
                </a:path>
              </a:pathLst>
            </a:custGeom>
            <a:ln w="76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5" name="object 275" descr=""/>
            <p:cNvSpPr/>
            <p:nvPr/>
          </p:nvSpPr>
          <p:spPr>
            <a:xfrm>
              <a:off x="4688338" y="3336866"/>
              <a:ext cx="95885" cy="161925"/>
            </a:xfrm>
            <a:custGeom>
              <a:avLst/>
              <a:gdLst/>
              <a:ahLst/>
              <a:cxnLst/>
              <a:rect l="l" t="t" r="r" b="b"/>
              <a:pathLst>
                <a:path w="95885" h="161925">
                  <a:moveTo>
                    <a:pt x="95351" y="0"/>
                  </a:moveTo>
                  <a:lnTo>
                    <a:pt x="0" y="0"/>
                  </a:lnTo>
                  <a:lnTo>
                    <a:pt x="48336" y="161785"/>
                  </a:lnTo>
                  <a:lnTo>
                    <a:pt x="953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6" name="object 276" descr=""/>
            <p:cNvSpPr/>
            <p:nvPr/>
          </p:nvSpPr>
          <p:spPr>
            <a:xfrm>
              <a:off x="4688338" y="3336866"/>
              <a:ext cx="95885" cy="161925"/>
            </a:xfrm>
            <a:custGeom>
              <a:avLst/>
              <a:gdLst/>
              <a:ahLst/>
              <a:cxnLst/>
              <a:rect l="l" t="t" r="r" b="b"/>
              <a:pathLst>
                <a:path w="95885" h="161925">
                  <a:moveTo>
                    <a:pt x="48336" y="161785"/>
                  </a:moveTo>
                  <a:lnTo>
                    <a:pt x="95351" y="0"/>
                  </a:lnTo>
                  <a:lnTo>
                    <a:pt x="0" y="0"/>
                  </a:lnTo>
                  <a:lnTo>
                    <a:pt x="13381" y="45231"/>
                  </a:lnTo>
                  <a:lnTo>
                    <a:pt x="29349" y="98628"/>
                  </a:lnTo>
                  <a:lnTo>
                    <a:pt x="42726" y="143157"/>
                  </a:lnTo>
                  <a:lnTo>
                    <a:pt x="48336" y="161785"/>
                  </a:lnTo>
                  <a:close/>
                </a:path>
              </a:pathLst>
            </a:custGeom>
            <a:ln w="761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77" name="object 277" descr="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4715928" y="3336866"/>
              <a:ext cx="40182" cy="161785"/>
            </a:xfrm>
            <a:prstGeom prst="rect">
              <a:avLst/>
            </a:prstGeom>
          </p:spPr>
        </p:pic>
        <p:sp>
          <p:nvSpPr>
            <p:cNvPr id="278" name="object 278" descr=""/>
            <p:cNvSpPr/>
            <p:nvPr/>
          </p:nvSpPr>
          <p:spPr>
            <a:xfrm>
              <a:off x="4715928" y="3336866"/>
              <a:ext cx="40640" cy="161925"/>
            </a:xfrm>
            <a:custGeom>
              <a:avLst/>
              <a:gdLst/>
              <a:ahLst/>
              <a:cxnLst/>
              <a:rect l="l" t="t" r="r" b="b"/>
              <a:pathLst>
                <a:path w="40639" h="161925">
                  <a:moveTo>
                    <a:pt x="19621" y="161785"/>
                  </a:moveTo>
                  <a:lnTo>
                    <a:pt x="35902" y="105702"/>
                  </a:lnTo>
                  <a:lnTo>
                    <a:pt x="27152" y="38608"/>
                  </a:lnTo>
                  <a:lnTo>
                    <a:pt x="40182" y="11811"/>
                  </a:lnTo>
                  <a:lnTo>
                    <a:pt x="36868" y="0"/>
                  </a:lnTo>
                  <a:lnTo>
                    <a:pt x="3556" y="0"/>
                  </a:lnTo>
                  <a:lnTo>
                    <a:pt x="0" y="13944"/>
                  </a:lnTo>
                  <a:lnTo>
                    <a:pt x="12611" y="38176"/>
                  </a:lnTo>
                  <a:lnTo>
                    <a:pt x="4152" y="110388"/>
                  </a:lnTo>
                  <a:lnTo>
                    <a:pt x="10245" y="130667"/>
                  </a:lnTo>
                  <a:lnTo>
                    <a:pt x="15154" y="146973"/>
                  </a:lnTo>
                  <a:lnTo>
                    <a:pt x="18429" y="157837"/>
                  </a:lnTo>
                  <a:lnTo>
                    <a:pt x="19621" y="161785"/>
                  </a:lnTo>
                  <a:close/>
                </a:path>
              </a:pathLst>
            </a:custGeom>
            <a:ln w="76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9" name="object 279" descr=""/>
            <p:cNvSpPr/>
            <p:nvPr/>
          </p:nvSpPr>
          <p:spPr>
            <a:xfrm>
              <a:off x="4727615" y="3527232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5" h="17145">
                  <a:moveTo>
                    <a:pt x="13093" y="0"/>
                  </a:moveTo>
                  <a:lnTo>
                    <a:pt x="3746" y="0"/>
                  </a:lnTo>
                  <a:lnTo>
                    <a:pt x="0" y="3746"/>
                  </a:lnTo>
                  <a:lnTo>
                    <a:pt x="0" y="8407"/>
                  </a:lnTo>
                  <a:lnTo>
                    <a:pt x="0" y="13081"/>
                  </a:lnTo>
                  <a:lnTo>
                    <a:pt x="3746" y="16814"/>
                  </a:lnTo>
                  <a:lnTo>
                    <a:pt x="13093" y="16814"/>
                  </a:lnTo>
                  <a:lnTo>
                    <a:pt x="16827" y="13081"/>
                  </a:lnTo>
                  <a:lnTo>
                    <a:pt x="16827" y="3746"/>
                  </a:lnTo>
                  <a:lnTo>
                    <a:pt x="13093" y="0"/>
                  </a:lnTo>
                  <a:close/>
                </a:path>
              </a:pathLst>
            </a:custGeom>
            <a:solidFill>
              <a:srgbClr val="D2BD5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0" name="object 280" descr=""/>
            <p:cNvSpPr/>
            <p:nvPr/>
          </p:nvSpPr>
          <p:spPr>
            <a:xfrm>
              <a:off x="4727615" y="3527232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5" h="17145">
                  <a:moveTo>
                    <a:pt x="0" y="8407"/>
                  </a:moveTo>
                  <a:lnTo>
                    <a:pt x="0" y="13081"/>
                  </a:lnTo>
                  <a:lnTo>
                    <a:pt x="3746" y="16814"/>
                  </a:lnTo>
                  <a:lnTo>
                    <a:pt x="8407" y="16814"/>
                  </a:lnTo>
                  <a:lnTo>
                    <a:pt x="13093" y="16814"/>
                  </a:lnTo>
                  <a:lnTo>
                    <a:pt x="16827" y="13081"/>
                  </a:lnTo>
                  <a:lnTo>
                    <a:pt x="16827" y="8407"/>
                  </a:lnTo>
                  <a:lnTo>
                    <a:pt x="16827" y="3746"/>
                  </a:lnTo>
                  <a:lnTo>
                    <a:pt x="13093" y="0"/>
                  </a:lnTo>
                  <a:lnTo>
                    <a:pt x="8407" y="0"/>
                  </a:lnTo>
                  <a:lnTo>
                    <a:pt x="3746" y="0"/>
                  </a:lnTo>
                  <a:lnTo>
                    <a:pt x="0" y="3746"/>
                  </a:lnTo>
                  <a:lnTo>
                    <a:pt x="0" y="8407"/>
                  </a:lnTo>
                  <a:close/>
                </a:path>
              </a:pathLst>
            </a:custGeom>
            <a:ln w="76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1" name="object 281" descr=""/>
            <p:cNvSpPr/>
            <p:nvPr/>
          </p:nvSpPr>
          <p:spPr>
            <a:xfrm>
              <a:off x="4727615" y="3586666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5" h="17145">
                  <a:moveTo>
                    <a:pt x="13093" y="0"/>
                  </a:moveTo>
                  <a:lnTo>
                    <a:pt x="3746" y="0"/>
                  </a:lnTo>
                  <a:lnTo>
                    <a:pt x="0" y="3759"/>
                  </a:lnTo>
                  <a:lnTo>
                    <a:pt x="0" y="8407"/>
                  </a:lnTo>
                  <a:lnTo>
                    <a:pt x="0" y="13081"/>
                  </a:lnTo>
                  <a:lnTo>
                    <a:pt x="3746" y="16814"/>
                  </a:lnTo>
                  <a:lnTo>
                    <a:pt x="13093" y="16814"/>
                  </a:lnTo>
                  <a:lnTo>
                    <a:pt x="16827" y="13081"/>
                  </a:lnTo>
                  <a:lnTo>
                    <a:pt x="16827" y="3759"/>
                  </a:lnTo>
                  <a:lnTo>
                    <a:pt x="13093" y="0"/>
                  </a:lnTo>
                  <a:close/>
                </a:path>
              </a:pathLst>
            </a:custGeom>
            <a:solidFill>
              <a:srgbClr val="D2BD5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2" name="object 282" descr=""/>
            <p:cNvSpPr/>
            <p:nvPr/>
          </p:nvSpPr>
          <p:spPr>
            <a:xfrm>
              <a:off x="4727615" y="3586666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5" h="17145">
                  <a:moveTo>
                    <a:pt x="0" y="8407"/>
                  </a:moveTo>
                  <a:lnTo>
                    <a:pt x="0" y="13081"/>
                  </a:lnTo>
                  <a:lnTo>
                    <a:pt x="3746" y="16814"/>
                  </a:lnTo>
                  <a:lnTo>
                    <a:pt x="8407" y="16814"/>
                  </a:lnTo>
                  <a:lnTo>
                    <a:pt x="13093" y="16814"/>
                  </a:lnTo>
                  <a:lnTo>
                    <a:pt x="16827" y="13081"/>
                  </a:lnTo>
                  <a:lnTo>
                    <a:pt x="16827" y="8407"/>
                  </a:lnTo>
                  <a:lnTo>
                    <a:pt x="16827" y="3759"/>
                  </a:lnTo>
                  <a:lnTo>
                    <a:pt x="13093" y="0"/>
                  </a:lnTo>
                  <a:lnTo>
                    <a:pt x="8407" y="0"/>
                  </a:lnTo>
                  <a:lnTo>
                    <a:pt x="3746" y="0"/>
                  </a:lnTo>
                  <a:lnTo>
                    <a:pt x="0" y="3759"/>
                  </a:lnTo>
                  <a:lnTo>
                    <a:pt x="0" y="8407"/>
                  </a:lnTo>
                  <a:close/>
                </a:path>
              </a:pathLst>
            </a:custGeom>
            <a:ln w="76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3" name="object 283" descr=""/>
            <p:cNvSpPr/>
            <p:nvPr/>
          </p:nvSpPr>
          <p:spPr>
            <a:xfrm>
              <a:off x="4810327" y="3177182"/>
              <a:ext cx="70485" cy="86995"/>
            </a:xfrm>
            <a:custGeom>
              <a:avLst/>
              <a:gdLst/>
              <a:ahLst/>
              <a:cxnLst/>
              <a:rect l="l" t="t" r="r" b="b"/>
              <a:pathLst>
                <a:path w="70485" h="86995">
                  <a:moveTo>
                    <a:pt x="53486" y="0"/>
                  </a:moveTo>
                  <a:lnTo>
                    <a:pt x="16408" y="8203"/>
                  </a:lnTo>
                  <a:lnTo>
                    <a:pt x="0" y="77558"/>
                  </a:lnTo>
                  <a:lnTo>
                    <a:pt x="6384" y="81551"/>
                  </a:lnTo>
                  <a:lnTo>
                    <a:pt x="21869" y="86373"/>
                  </a:lnTo>
                  <a:lnTo>
                    <a:pt x="40955" y="81292"/>
                  </a:lnTo>
                  <a:lnTo>
                    <a:pt x="58140" y="55574"/>
                  </a:lnTo>
                  <a:lnTo>
                    <a:pt x="70440" y="19244"/>
                  </a:lnTo>
                  <a:lnTo>
                    <a:pt x="70192" y="2199"/>
                  </a:lnTo>
                  <a:lnTo>
                    <a:pt x="53486" y="0"/>
                  </a:lnTo>
                  <a:close/>
                </a:path>
              </a:pathLst>
            </a:custGeom>
            <a:solidFill>
              <a:srgbClr val="FBC8B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4" name="object 284" descr=""/>
            <p:cNvSpPr/>
            <p:nvPr/>
          </p:nvSpPr>
          <p:spPr>
            <a:xfrm>
              <a:off x="4810327" y="3177182"/>
              <a:ext cx="70485" cy="86995"/>
            </a:xfrm>
            <a:custGeom>
              <a:avLst/>
              <a:gdLst/>
              <a:ahLst/>
              <a:cxnLst/>
              <a:rect l="l" t="t" r="r" b="b"/>
              <a:pathLst>
                <a:path w="70485" h="86995">
                  <a:moveTo>
                    <a:pt x="16408" y="8203"/>
                  </a:moveTo>
                  <a:lnTo>
                    <a:pt x="53486" y="0"/>
                  </a:lnTo>
                  <a:lnTo>
                    <a:pt x="70192" y="2199"/>
                  </a:lnTo>
                  <a:lnTo>
                    <a:pt x="70440" y="19244"/>
                  </a:lnTo>
                  <a:lnTo>
                    <a:pt x="58140" y="55574"/>
                  </a:lnTo>
                  <a:lnTo>
                    <a:pt x="40955" y="81292"/>
                  </a:lnTo>
                  <a:lnTo>
                    <a:pt x="21869" y="86373"/>
                  </a:lnTo>
                  <a:lnTo>
                    <a:pt x="6384" y="81551"/>
                  </a:lnTo>
                  <a:lnTo>
                    <a:pt x="0" y="77558"/>
                  </a:lnTo>
                  <a:lnTo>
                    <a:pt x="16408" y="8203"/>
                  </a:lnTo>
                  <a:close/>
                </a:path>
              </a:pathLst>
            </a:custGeom>
            <a:ln w="76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5" name="object 285" descr=""/>
            <p:cNvSpPr/>
            <p:nvPr/>
          </p:nvSpPr>
          <p:spPr>
            <a:xfrm>
              <a:off x="4604289" y="3131894"/>
              <a:ext cx="55880" cy="96520"/>
            </a:xfrm>
            <a:custGeom>
              <a:avLst/>
              <a:gdLst/>
              <a:ahLst/>
              <a:cxnLst/>
              <a:rect l="l" t="t" r="r" b="b"/>
              <a:pathLst>
                <a:path w="55879" h="96519">
                  <a:moveTo>
                    <a:pt x="6948" y="0"/>
                  </a:moveTo>
                  <a:lnTo>
                    <a:pt x="880" y="15932"/>
                  </a:lnTo>
                  <a:lnTo>
                    <a:pt x="0" y="54281"/>
                  </a:lnTo>
                  <a:lnTo>
                    <a:pt x="7369" y="84325"/>
                  </a:lnTo>
                  <a:lnTo>
                    <a:pt x="23583" y="95631"/>
                  </a:lnTo>
                  <a:lnTo>
                    <a:pt x="39797" y="96399"/>
                  </a:lnTo>
                  <a:lnTo>
                    <a:pt x="47167" y="94832"/>
                  </a:lnTo>
                  <a:lnTo>
                    <a:pt x="55435" y="24042"/>
                  </a:lnTo>
                  <a:lnTo>
                    <a:pt x="23401" y="3648"/>
                  </a:lnTo>
                  <a:lnTo>
                    <a:pt x="6948" y="0"/>
                  </a:lnTo>
                  <a:close/>
                </a:path>
              </a:pathLst>
            </a:custGeom>
            <a:solidFill>
              <a:srgbClr val="FBC8B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6" name="object 286" descr=""/>
            <p:cNvSpPr/>
            <p:nvPr/>
          </p:nvSpPr>
          <p:spPr>
            <a:xfrm>
              <a:off x="4604289" y="3131894"/>
              <a:ext cx="55880" cy="96520"/>
            </a:xfrm>
            <a:custGeom>
              <a:avLst/>
              <a:gdLst/>
              <a:ahLst/>
              <a:cxnLst/>
              <a:rect l="l" t="t" r="r" b="b"/>
              <a:pathLst>
                <a:path w="55879" h="96519">
                  <a:moveTo>
                    <a:pt x="55435" y="24042"/>
                  </a:moveTo>
                  <a:lnTo>
                    <a:pt x="23401" y="3648"/>
                  </a:lnTo>
                  <a:lnTo>
                    <a:pt x="6948" y="0"/>
                  </a:lnTo>
                  <a:lnTo>
                    <a:pt x="880" y="15932"/>
                  </a:lnTo>
                  <a:lnTo>
                    <a:pt x="0" y="54281"/>
                  </a:lnTo>
                  <a:lnTo>
                    <a:pt x="7369" y="84325"/>
                  </a:lnTo>
                  <a:lnTo>
                    <a:pt x="23583" y="95631"/>
                  </a:lnTo>
                  <a:lnTo>
                    <a:pt x="39797" y="96399"/>
                  </a:lnTo>
                  <a:lnTo>
                    <a:pt x="47167" y="94832"/>
                  </a:lnTo>
                  <a:lnTo>
                    <a:pt x="55435" y="24042"/>
                  </a:lnTo>
                  <a:close/>
                </a:path>
              </a:pathLst>
            </a:custGeom>
            <a:ln w="76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7" name="object 287" descr=""/>
            <p:cNvSpPr/>
            <p:nvPr/>
          </p:nvSpPr>
          <p:spPr>
            <a:xfrm>
              <a:off x="4625038" y="3091993"/>
              <a:ext cx="224790" cy="224790"/>
            </a:xfrm>
            <a:custGeom>
              <a:avLst/>
              <a:gdLst/>
              <a:ahLst/>
              <a:cxnLst/>
              <a:rect l="l" t="t" r="r" b="b"/>
              <a:pathLst>
                <a:path w="224789" h="224789">
                  <a:moveTo>
                    <a:pt x="60172" y="0"/>
                  </a:moveTo>
                  <a:lnTo>
                    <a:pt x="24587" y="24917"/>
                  </a:lnTo>
                  <a:lnTo>
                    <a:pt x="0" y="164350"/>
                  </a:lnTo>
                  <a:lnTo>
                    <a:pt x="316" y="176517"/>
                  </a:lnTo>
                  <a:lnTo>
                    <a:pt x="5119" y="187282"/>
                  </a:lnTo>
                  <a:lnTo>
                    <a:pt x="13592" y="195477"/>
                  </a:lnTo>
                  <a:lnTo>
                    <a:pt x="24917" y="199936"/>
                  </a:lnTo>
                  <a:lnTo>
                    <a:pt x="164363" y="224523"/>
                  </a:lnTo>
                  <a:lnTo>
                    <a:pt x="176529" y="224207"/>
                  </a:lnTo>
                  <a:lnTo>
                    <a:pt x="187294" y="219403"/>
                  </a:lnTo>
                  <a:lnTo>
                    <a:pt x="195490" y="210930"/>
                  </a:lnTo>
                  <a:lnTo>
                    <a:pt x="199948" y="199605"/>
                  </a:lnTo>
                  <a:lnTo>
                    <a:pt x="224536" y="60172"/>
                  </a:lnTo>
                  <a:lnTo>
                    <a:pt x="224219" y="48006"/>
                  </a:lnTo>
                  <a:lnTo>
                    <a:pt x="219416" y="37241"/>
                  </a:lnTo>
                  <a:lnTo>
                    <a:pt x="210943" y="29045"/>
                  </a:lnTo>
                  <a:lnTo>
                    <a:pt x="199618" y="24587"/>
                  </a:lnTo>
                  <a:lnTo>
                    <a:pt x="60172" y="0"/>
                  </a:lnTo>
                  <a:close/>
                </a:path>
              </a:pathLst>
            </a:custGeom>
            <a:solidFill>
              <a:srgbClr val="FBC8B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8" name="object 288" descr=""/>
            <p:cNvSpPr/>
            <p:nvPr/>
          </p:nvSpPr>
          <p:spPr>
            <a:xfrm>
              <a:off x="4625038" y="3091993"/>
              <a:ext cx="224790" cy="224790"/>
            </a:xfrm>
            <a:custGeom>
              <a:avLst/>
              <a:gdLst/>
              <a:ahLst/>
              <a:cxnLst/>
              <a:rect l="l" t="t" r="r" b="b"/>
              <a:pathLst>
                <a:path w="224789" h="224789">
                  <a:moveTo>
                    <a:pt x="199948" y="199605"/>
                  </a:moveTo>
                  <a:lnTo>
                    <a:pt x="195490" y="210930"/>
                  </a:lnTo>
                  <a:lnTo>
                    <a:pt x="187294" y="219403"/>
                  </a:lnTo>
                  <a:lnTo>
                    <a:pt x="176529" y="224207"/>
                  </a:lnTo>
                  <a:lnTo>
                    <a:pt x="164363" y="224523"/>
                  </a:lnTo>
                  <a:lnTo>
                    <a:pt x="24917" y="199936"/>
                  </a:lnTo>
                  <a:lnTo>
                    <a:pt x="13592" y="195477"/>
                  </a:lnTo>
                  <a:lnTo>
                    <a:pt x="5119" y="187282"/>
                  </a:lnTo>
                  <a:lnTo>
                    <a:pt x="316" y="176517"/>
                  </a:lnTo>
                  <a:lnTo>
                    <a:pt x="0" y="164350"/>
                  </a:lnTo>
                  <a:lnTo>
                    <a:pt x="24587" y="24917"/>
                  </a:lnTo>
                  <a:lnTo>
                    <a:pt x="29045" y="13592"/>
                  </a:lnTo>
                  <a:lnTo>
                    <a:pt x="37241" y="5119"/>
                  </a:lnTo>
                  <a:lnTo>
                    <a:pt x="48006" y="316"/>
                  </a:lnTo>
                  <a:lnTo>
                    <a:pt x="60172" y="0"/>
                  </a:lnTo>
                  <a:lnTo>
                    <a:pt x="199618" y="24587"/>
                  </a:lnTo>
                  <a:lnTo>
                    <a:pt x="210943" y="29045"/>
                  </a:lnTo>
                  <a:lnTo>
                    <a:pt x="219416" y="37241"/>
                  </a:lnTo>
                  <a:lnTo>
                    <a:pt x="224219" y="48006"/>
                  </a:lnTo>
                  <a:lnTo>
                    <a:pt x="224536" y="60172"/>
                  </a:lnTo>
                  <a:lnTo>
                    <a:pt x="199948" y="199605"/>
                  </a:lnTo>
                  <a:close/>
                </a:path>
              </a:pathLst>
            </a:custGeom>
            <a:ln w="76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9" name="object 289" descr=""/>
            <p:cNvSpPr/>
            <p:nvPr/>
          </p:nvSpPr>
          <p:spPr>
            <a:xfrm>
              <a:off x="4681296" y="3167125"/>
              <a:ext cx="114935" cy="59690"/>
            </a:xfrm>
            <a:custGeom>
              <a:avLst/>
              <a:gdLst/>
              <a:ahLst/>
              <a:cxnLst/>
              <a:rect l="l" t="t" r="r" b="b"/>
              <a:pathLst>
                <a:path w="114935" h="59689">
                  <a:moveTo>
                    <a:pt x="22301" y="14579"/>
                  </a:moveTo>
                  <a:lnTo>
                    <a:pt x="20955" y="7378"/>
                  </a:lnTo>
                  <a:lnTo>
                    <a:pt x="18148" y="2273"/>
                  </a:lnTo>
                  <a:lnTo>
                    <a:pt x="14147" y="0"/>
                  </a:lnTo>
                  <a:lnTo>
                    <a:pt x="9715" y="1130"/>
                  </a:lnTo>
                  <a:lnTo>
                    <a:pt x="5626" y="5295"/>
                  </a:lnTo>
                  <a:lnTo>
                    <a:pt x="2336" y="11861"/>
                  </a:lnTo>
                  <a:lnTo>
                    <a:pt x="317" y="20167"/>
                  </a:lnTo>
                  <a:lnTo>
                    <a:pt x="0" y="28714"/>
                  </a:lnTo>
                  <a:lnTo>
                    <a:pt x="1371" y="35902"/>
                  </a:lnTo>
                  <a:lnTo>
                    <a:pt x="4165" y="41008"/>
                  </a:lnTo>
                  <a:lnTo>
                    <a:pt x="8140" y="43294"/>
                  </a:lnTo>
                  <a:lnTo>
                    <a:pt x="12623" y="42176"/>
                  </a:lnTo>
                  <a:lnTo>
                    <a:pt x="16725" y="38011"/>
                  </a:lnTo>
                  <a:lnTo>
                    <a:pt x="19977" y="31470"/>
                  </a:lnTo>
                  <a:lnTo>
                    <a:pt x="21945" y="23164"/>
                  </a:lnTo>
                  <a:lnTo>
                    <a:pt x="22301" y="14579"/>
                  </a:lnTo>
                  <a:close/>
                </a:path>
                <a:path w="114935" h="59689">
                  <a:moveTo>
                    <a:pt x="114528" y="30848"/>
                  </a:moveTo>
                  <a:lnTo>
                    <a:pt x="113157" y="23634"/>
                  </a:lnTo>
                  <a:lnTo>
                    <a:pt x="110363" y="18529"/>
                  </a:lnTo>
                  <a:lnTo>
                    <a:pt x="106400" y="16268"/>
                  </a:lnTo>
                  <a:lnTo>
                    <a:pt x="101955" y="17386"/>
                  </a:lnTo>
                  <a:lnTo>
                    <a:pt x="97866" y="21564"/>
                  </a:lnTo>
                  <a:lnTo>
                    <a:pt x="94589" y="28117"/>
                  </a:lnTo>
                  <a:lnTo>
                    <a:pt x="92595" y="36436"/>
                  </a:lnTo>
                  <a:lnTo>
                    <a:pt x="92265" y="44983"/>
                  </a:lnTo>
                  <a:lnTo>
                    <a:pt x="93611" y="52171"/>
                  </a:lnTo>
                  <a:lnTo>
                    <a:pt x="96393" y="57277"/>
                  </a:lnTo>
                  <a:lnTo>
                    <a:pt x="100368" y="59563"/>
                  </a:lnTo>
                  <a:lnTo>
                    <a:pt x="104863" y="58432"/>
                  </a:lnTo>
                  <a:lnTo>
                    <a:pt x="108966" y="54279"/>
                  </a:lnTo>
                  <a:lnTo>
                    <a:pt x="112217" y="47726"/>
                  </a:lnTo>
                  <a:lnTo>
                    <a:pt x="114198" y="39446"/>
                  </a:lnTo>
                  <a:lnTo>
                    <a:pt x="114528" y="3084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0" name="object 290" descr=""/>
            <p:cNvSpPr/>
            <p:nvPr/>
          </p:nvSpPr>
          <p:spPr>
            <a:xfrm>
              <a:off x="4696111" y="3245359"/>
              <a:ext cx="60960" cy="27940"/>
            </a:xfrm>
            <a:custGeom>
              <a:avLst/>
              <a:gdLst/>
              <a:ahLst/>
              <a:cxnLst/>
              <a:rect l="l" t="t" r="r" b="b"/>
              <a:pathLst>
                <a:path w="60960" h="27939">
                  <a:moveTo>
                    <a:pt x="0" y="12796"/>
                  </a:moveTo>
                  <a:lnTo>
                    <a:pt x="7373" y="4390"/>
                  </a:lnTo>
                  <a:lnTo>
                    <a:pt x="13360" y="462"/>
                  </a:lnTo>
                  <a:lnTo>
                    <a:pt x="21138" y="0"/>
                  </a:lnTo>
                  <a:lnTo>
                    <a:pt x="33883" y="1988"/>
                  </a:lnTo>
                  <a:lnTo>
                    <a:pt x="47220" y="7554"/>
                  </a:lnTo>
                  <a:lnTo>
                    <a:pt x="55460" y="16085"/>
                  </a:lnTo>
                  <a:lnTo>
                    <a:pt x="59643" y="23901"/>
                  </a:lnTo>
                  <a:lnTo>
                    <a:pt x="60807" y="27325"/>
                  </a:lnTo>
                </a:path>
              </a:pathLst>
            </a:custGeom>
            <a:ln w="76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1" name="object 291" descr=""/>
            <p:cNvSpPr/>
            <p:nvPr/>
          </p:nvSpPr>
          <p:spPr>
            <a:xfrm>
              <a:off x="4621858" y="3025496"/>
              <a:ext cx="264795" cy="182880"/>
            </a:xfrm>
            <a:custGeom>
              <a:avLst/>
              <a:gdLst/>
              <a:ahLst/>
              <a:cxnLst/>
              <a:rect l="l" t="t" r="r" b="b"/>
              <a:pathLst>
                <a:path w="264795" h="182880">
                  <a:moveTo>
                    <a:pt x="121868" y="0"/>
                  </a:moveTo>
                  <a:lnTo>
                    <a:pt x="80007" y="5298"/>
                  </a:lnTo>
                  <a:lnTo>
                    <a:pt x="17371" y="40207"/>
                  </a:lnTo>
                  <a:lnTo>
                    <a:pt x="0" y="85707"/>
                  </a:lnTo>
                  <a:lnTo>
                    <a:pt x="3482" y="131398"/>
                  </a:lnTo>
                  <a:lnTo>
                    <a:pt x="60200" y="84574"/>
                  </a:lnTo>
                  <a:lnTo>
                    <a:pt x="51688" y="96140"/>
                  </a:lnTo>
                  <a:lnTo>
                    <a:pt x="46583" y="105146"/>
                  </a:lnTo>
                  <a:lnTo>
                    <a:pt x="42844" y="116226"/>
                  </a:lnTo>
                  <a:lnTo>
                    <a:pt x="38432" y="134015"/>
                  </a:lnTo>
                  <a:lnTo>
                    <a:pt x="57181" y="115679"/>
                  </a:lnTo>
                  <a:lnTo>
                    <a:pt x="71694" y="104962"/>
                  </a:lnTo>
                  <a:lnTo>
                    <a:pt x="89407" y="97719"/>
                  </a:lnTo>
                  <a:lnTo>
                    <a:pt x="117756" y="89806"/>
                  </a:lnTo>
                  <a:lnTo>
                    <a:pt x="107184" y="99070"/>
                  </a:lnTo>
                  <a:lnTo>
                    <a:pt x="100753" y="107246"/>
                  </a:lnTo>
                  <a:lnTo>
                    <a:pt x="95848" y="118913"/>
                  </a:lnTo>
                  <a:lnTo>
                    <a:pt x="89855" y="138650"/>
                  </a:lnTo>
                  <a:lnTo>
                    <a:pt x="113430" y="121628"/>
                  </a:lnTo>
                  <a:lnTo>
                    <a:pt x="129580" y="112344"/>
                  </a:lnTo>
                  <a:lnTo>
                    <a:pt x="145769" y="107548"/>
                  </a:lnTo>
                  <a:lnTo>
                    <a:pt x="169458" y="103992"/>
                  </a:lnTo>
                  <a:lnTo>
                    <a:pt x="141836" y="130116"/>
                  </a:lnTo>
                  <a:lnTo>
                    <a:pt x="166184" y="127422"/>
                  </a:lnTo>
                  <a:lnTo>
                    <a:pt x="181126" y="124332"/>
                  </a:lnTo>
                  <a:lnTo>
                    <a:pt x="192806" y="118873"/>
                  </a:lnTo>
                  <a:lnTo>
                    <a:pt x="207368" y="109072"/>
                  </a:lnTo>
                  <a:lnTo>
                    <a:pt x="206419" y="118183"/>
                  </a:lnTo>
                  <a:lnTo>
                    <a:pt x="205682" y="139487"/>
                  </a:lnTo>
                  <a:lnTo>
                    <a:pt x="208321" y="163941"/>
                  </a:lnTo>
                  <a:lnTo>
                    <a:pt x="217502" y="182503"/>
                  </a:lnTo>
                  <a:lnTo>
                    <a:pt x="220162" y="179780"/>
                  </a:lnTo>
                  <a:lnTo>
                    <a:pt x="241670" y="144479"/>
                  </a:lnTo>
                  <a:lnTo>
                    <a:pt x="260203" y="88826"/>
                  </a:lnTo>
                  <a:lnTo>
                    <a:pt x="264251" y="61106"/>
                  </a:lnTo>
                  <a:lnTo>
                    <a:pt x="251897" y="53066"/>
                  </a:lnTo>
                  <a:lnTo>
                    <a:pt x="221223" y="56456"/>
                  </a:lnTo>
                  <a:lnTo>
                    <a:pt x="220159" y="52436"/>
                  </a:lnTo>
                  <a:lnTo>
                    <a:pt x="216431" y="42589"/>
                  </a:lnTo>
                  <a:lnTo>
                    <a:pt x="209238" y="30229"/>
                  </a:lnTo>
                  <a:lnTo>
                    <a:pt x="197779" y="18673"/>
                  </a:lnTo>
                  <a:lnTo>
                    <a:pt x="163800" y="4218"/>
                  </a:lnTo>
                  <a:lnTo>
                    <a:pt x="121868" y="0"/>
                  </a:lnTo>
                  <a:close/>
                </a:path>
              </a:pathLst>
            </a:custGeom>
            <a:solidFill>
              <a:srgbClr val="5747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2" name="object 292" descr=""/>
            <p:cNvSpPr/>
            <p:nvPr/>
          </p:nvSpPr>
          <p:spPr>
            <a:xfrm>
              <a:off x="4621858" y="3025496"/>
              <a:ext cx="264795" cy="182880"/>
            </a:xfrm>
            <a:custGeom>
              <a:avLst/>
              <a:gdLst/>
              <a:ahLst/>
              <a:cxnLst/>
              <a:rect l="l" t="t" r="r" b="b"/>
              <a:pathLst>
                <a:path w="264795" h="182880">
                  <a:moveTo>
                    <a:pt x="38432" y="134015"/>
                  </a:moveTo>
                  <a:lnTo>
                    <a:pt x="42844" y="116226"/>
                  </a:lnTo>
                  <a:lnTo>
                    <a:pt x="46583" y="105146"/>
                  </a:lnTo>
                  <a:lnTo>
                    <a:pt x="51688" y="96140"/>
                  </a:lnTo>
                  <a:lnTo>
                    <a:pt x="60200" y="84574"/>
                  </a:lnTo>
                  <a:lnTo>
                    <a:pt x="3482" y="131398"/>
                  </a:lnTo>
                  <a:lnTo>
                    <a:pt x="0" y="85707"/>
                  </a:lnTo>
                  <a:lnTo>
                    <a:pt x="3293" y="58810"/>
                  </a:lnTo>
                  <a:lnTo>
                    <a:pt x="17371" y="40207"/>
                  </a:lnTo>
                  <a:lnTo>
                    <a:pt x="46243" y="19397"/>
                  </a:lnTo>
                  <a:lnTo>
                    <a:pt x="80007" y="5298"/>
                  </a:lnTo>
                  <a:lnTo>
                    <a:pt x="121868" y="0"/>
                  </a:lnTo>
                  <a:lnTo>
                    <a:pt x="163800" y="4218"/>
                  </a:lnTo>
                  <a:lnTo>
                    <a:pt x="209238" y="30229"/>
                  </a:lnTo>
                  <a:lnTo>
                    <a:pt x="221223" y="56456"/>
                  </a:lnTo>
                  <a:lnTo>
                    <a:pt x="251897" y="53066"/>
                  </a:lnTo>
                  <a:lnTo>
                    <a:pt x="264251" y="61106"/>
                  </a:lnTo>
                  <a:lnTo>
                    <a:pt x="260203" y="88826"/>
                  </a:lnTo>
                  <a:lnTo>
                    <a:pt x="241670" y="144479"/>
                  </a:lnTo>
                  <a:lnTo>
                    <a:pt x="234545" y="160075"/>
                  </a:lnTo>
                  <a:lnTo>
                    <a:pt x="226610" y="172073"/>
                  </a:lnTo>
                  <a:lnTo>
                    <a:pt x="220162" y="179780"/>
                  </a:lnTo>
                  <a:lnTo>
                    <a:pt x="217502" y="182503"/>
                  </a:lnTo>
                  <a:lnTo>
                    <a:pt x="208321" y="163941"/>
                  </a:lnTo>
                  <a:lnTo>
                    <a:pt x="205682" y="139487"/>
                  </a:lnTo>
                  <a:lnTo>
                    <a:pt x="206419" y="118183"/>
                  </a:lnTo>
                  <a:lnTo>
                    <a:pt x="207368" y="109072"/>
                  </a:lnTo>
                  <a:lnTo>
                    <a:pt x="192806" y="118873"/>
                  </a:lnTo>
                  <a:lnTo>
                    <a:pt x="181126" y="124332"/>
                  </a:lnTo>
                  <a:lnTo>
                    <a:pt x="166184" y="127422"/>
                  </a:lnTo>
                  <a:lnTo>
                    <a:pt x="141836" y="130116"/>
                  </a:lnTo>
                  <a:lnTo>
                    <a:pt x="169458" y="103992"/>
                  </a:lnTo>
                  <a:lnTo>
                    <a:pt x="145769" y="107548"/>
                  </a:lnTo>
                  <a:lnTo>
                    <a:pt x="129580" y="112344"/>
                  </a:lnTo>
                  <a:lnTo>
                    <a:pt x="113430" y="121628"/>
                  </a:lnTo>
                  <a:lnTo>
                    <a:pt x="89855" y="138650"/>
                  </a:lnTo>
                  <a:lnTo>
                    <a:pt x="95848" y="118913"/>
                  </a:lnTo>
                  <a:lnTo>
                    <a:pt x="100753" y="107246"/>
                  </a:lnTo>
                  <a:lnTo>
                    <a:pt x="107184" y="99070"/>
                  </a:lnTo>
                  <a:lnTo>
                    <a:pt x="117756" y="89806"/>
                  </a:lnTo>
                  <a:lnTo>
                    <a:pt x="89407" y="97719"/>
                  </a:lnTo>
                  <a:lnTo>
                    <a:pt x="71694" y="104962"/>
                  </a:lnTo>
                  <a:lnTo>
                    <a:pt x="57181" y="115679"/>
                  </a:lnTo>
                  <a:lnTo>
                    <a:pt x="38432" y="134015"/>
                  </a:lnTo>
                  <a:close/>
                </a:path>
              </a:pathLst>
            </a:custGeom>
            <a:ln w="76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3" name="object 293" descr=""/>
            <p:cNvSpPr/>
            <p:nvPr/>
          </p:nvSpPr>
          <p:spPr>
            <a:xfrm>
              <a:off x="4773174" y="3166978"/>
              <a:ext cx="34925" cy="29209"/>
            </a:xfrm>
            <a:custGeom>
              <a:avLst/>
              <a:gdLst/>
              <a:ahLst/>
              <a:cxnLst/>
              <a:rect l="l" t="t" r="r" b="b"/>
              <a:pathLst>
                <a:path w="34925" h="29210">
                  <a:moveTo>
                    <a:pt x="0" y="0"/>
                  </a:moveTo>
                  <a:lnTo>
                    <a:pt x="4450" y="11764"/>
                  </a:lnTo>
                  <a:lnTo>
                    <a:pt x="9550" y="18726"/>
                  </a:lnTo>
                  <a:lnTo>
                    <a:pt x="18555" y="23620"/>
                  </a:lnTo>
                  <a:lnTo>
                    <a:pt x="34721" y="29184"/>
                  </a:lnTo>
                </a:path>
              </a:pathLst>
            </a:custGeom>
            <a:ln w="76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94" name="object 294" descr="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4562231" y="3272018"/>
              <a:ext cx="256292" cy="268332"/>
            </a:xfrm>
            <a:prstGeom prst="rect">
              <a:avLst/>
            </a:prstGeom>
          </p:spPr>
        </p:pic>
        <p:sp>
          <p:nvSpPr>
            <p:cNvPr id="295" name="object 295" descr=""/>
            <p:cNvSpPr/>
            <p:nvPr/>
          </p:nvSpPr>
          <p:spPr>
            <a:xfrm>
              <a:off x="4836109" y="3092636"/>
              <a:ext cx="2540" cy="20320"/>
            </a:xfrm>
            <a:custGeom>
              <a:avLst/>
              <a:gdLst/>
              <a:ahLst/>
              <a:cxnLst/>
              <a:rect l="l" t="t" r="r" b="b"/>
              <a:pathLst>
                <a:path w="2539" h="20319">
                  <a:moveTo>
                    <a:pt x="0" y="19761"/>
                  </a:moveTo>
                  <a:lnTo>
                    <a:pt x="2324" y="0"/>
                  </a:lnTo>
                </a:path>
              </a:pathLst>
            </a:custGeom>
            <a:ln w="76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6" name="object 296" descr=""/>
            <p:cNvSpPr/>
            <p:nvPr/>
          </p:nvSpPr>
          <p:spPr>
            <a:xfrm>
              <a:off x="4658225" y="3046132"/>
              <a:ext cx="49530" cy="33020"/>
            </a:xfrm>
            <a:custGeom>
              <a:avLst/>
              <a:gdLst/>
              <a:ahLst/>
              <a:cxnLst/>
              <a:rect l="l" t="t" r="r" b="b"/>
              <a:pathLst>
                <a:path w="49529" h="33019">
                  <a:moveTo>
                    <a:pt x="0" y="32550"/>
                  </a:moveTo>
                  <a:lnTo>
                    <a:pt x="7965" y="16996"/>
                  </a:lnTo>
                  <a:lnTo>
                    <a:pt x="15768" y="8421"/>
                  </a:lnTo>
                  <a:lnTo>
                    <a:pt x="28041" y="3773"/>
                  </a:lnTo>
                  <a:lnTo>
                    <a:pt x="49415" y="0"/>
                  </a:lnTo>
                </a:path>
              </a:pathLst>
            </a:custGeom>
            <a:ln w="76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7" name="object 297" descr=""/>
            <p:cNvSpPr/>
            <p:nvPr/>
          </p:nvSpPr>
          <p:spPr>
            <a:xfrm>
              <a:off x="4680897" y="3058338"/>
              <a:ext cx="28575" cy="15240"/>
            </a:xfrm>
            <a:custGeom>
              <a:avLst/>
              <a:gdLst/>
              <a:ahLst/>
              <a:cxnLst/>
              <a:rect l="l" t="t" r="r" b="b"/>
              <a:pathLst>
                <a:path w="28575" h="15239">
                  <a:moveTo>
                    <a:pt x="0" y="15113"/>
                  </a:moveTo>
                  <a:lnTo>
                    <a:pt x="8617" y="8661"/>
                  </a:lnTo>
                  <a:lnTo>
                    <a:pt x="14457" y="4937"/>
                  </a:lnTo>
                  <a:lnTo>
                    <a:pt x="20190" y="2522"/>
                  </a:lnTo>
                  <a:lnTo>
                    <a:pt x="28486" y="0"/>
                  </a:lnTo>
                </a:path>
              </a:pathLst>
            </a:custGeom>
            <a:ln w="76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98" name="object 298" descr="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4774296" y="3654309"/>
              <a:ext cx="103131" cy="119863"/>
            </a:xfrm>
            <a:prstGeom prst="rect">
              <a:avLst/>
            </a:prstGeom>
          </p:spPr>
        </p:pic>
        <p:sp>
          <p:nvSpPr>
            <p:cNvPr id="299" name="object 299" descr=""/>
            <p:cNvSpPr/>
            <p:nvPr/>
          </p:nvSpPr>
          <p:spPr>
            <a:xfrm>
              <a:off x="4818938" y="3352751"/>
              <a:ext cx="80010" cy="325120"/>
            </a:xfrm>
            <a:custGeom>
              <a:avLst/>
              <a:gdLst/>
              <a:ahLst/>
              <a:cxnLst/>
              <a:rect l="l" t="t" r="r" b="b"/>
              <a:pathLst>
                <a:path w="80010" h="325120">
                  <a:moveTo>
                    <a:pt x="16611" y="0"/>
                  </a:moveTo>
                  <a:lnTo>
                    <a:pt x="6642" y="76403"/>
                  </a:lnTo>
                  <a:lnTo>
                    <a:pt x="27406" y="178549"/>
                  </a:lnTo>
                  <a:lnTo>
                    <a:pt x="0" y="304774"/>
                  </a:lnTo>
                  <a:lnTo>
                    <a:pt x="59791" y="324713"/>
                  </a:lnTo>
                  <a:lnTo>
                    <a:pt x="79717" y="181876"/>
                  </a:lnTo>
                  <a:lnTo>
                    <a:pt x="48996" y="31559"/>
                  </a:lnTo>
                  <a:lnTo>
                    <a:pt x="47554" y="14249"/>
                  </a:lnTo>
                  <a:lnTo>
                    <a:pt x="43700" y="5192"/>
                  </a:lnTo>
                  <a:lnTo>
                    <a:pt x="34398" y="1428"/>
                  </a:lnTo>
                  <a:lnTo>
                    <a:pt x="16611" y="0"/>
                  </a:lnTo>
                  <a:close/>
                </a:path>
              </a:pathLst>
            </a:custGeom>
            <a:solidFill>
              <a:srgbClr val="04437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0" name="object 300" descr=""/>
            <p:cNvSpPr/>
            <p:nvPr/>
          </p:nvSpPr>
          <p:spPr>
            <a:xfrm>
              <a:off x="4818938" y="3352751"/>
              <a:ext cx="80010" cy="325120"/>
            </a:xfrm>
            <a:custGeom>
              <a:avLst/>
              <a:gdLst/>
              <a:ahLst/>
              <a:cxnLst/>
              <a:rect l="l" t="t" r="r" b="b"/>
              <a:pathLst>
                <a:path w="80010" h="325120">
                  <a:moveTo>
                    <a:pt x="6642" y="76403"/>
                  </a:moveTo>
                  <a:lnTo>
                    <a:pt x="27406" y="178549"/>
                  </a:lnTo>
                  <a:lnTo>
                    <a:pt x="0" y="304774"/>
                  </a:lnTo>
                  <a:lnTo>
                    <a:pt x="59791" y="324713"/>
                  </a:lnTo>
                  <a:lnTo>
                    <a:pt x="79717" y="181876"/>
                  </a:lnTo>
                  <a:lnTo>
                    <a:pt x="48996" y="31559"/>
                  </a:lnTo>
                  <a:lnTo>
                    <a:pt x="47554" y="14249"/>
                  </a:lnTo>
                  <a:lnTo>
                    <a:pt x="43700" y="5192"/>
                  </a:lnTo>
                  <a:lnTo>
                    <a:pt x="34398" y="1428"/>
                  </a:lnTo>
                  <a:lnTo>
                    <a:pt x="16611" y="0"/>
                  </a:lnTo>
                </a:path>
              </a:pathLst>
            </a:custGeom>
            <a:ln w="76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01" name="object 301" descr=""/>
          <p:cNvGrpSpPr/>
          <p:nvPr/>
        </p:nvGrpSpPr>
        <p:grpSpPr>
          <a:xfrm>
            <a:off x="2957376" y="9142527"/>
            <a:ext cx="349250" cy="408940"/>
            <a:chOff x="2957376" y="9142527"/>
            <a:chExt cx="349250" cy="408940"/>
          </a:xfrm>
        </p:grpSpPr>
        <p:sp>
          <p:nvSpPr>
            <p:cNvPr id="302" name="object 302" descr=""/>
            <p:cNvSpPr/>
            <p:nvPr/>
          </p:nvSpPr>
          <p:spPr>
            <a:xfrm>
              <a:off x="2963726" y="9264408"/>
              <a:ext cx="336550" cy="280670"/>
            </a:xfrm>
            <a:custGeom>
              <a:avLst/>
              <a:gdLst/>
              <a:ahLst/>
              <a:cxnLst/>
              <a:rect l="l" t="t" r="r" b="b"/>
              <a:pathLst>
                <a:path w="336550" h="280670">
                  <a:moveTo>
                    <a:pt x="168274" y="0"/>
                  </a:moveTo>
                  <a:lnTo>
                    <a:pt x="123539" y="8561"/>
                  </a:lnTo>
                  <a:lnTo>
                    <a:pt x="83342" y="31579"/>
                  </a:lnTo>
                  <a:lnTo>
                    <a:pt x="49285" y="65052"/>
                  </a:lnTo>
                  <a:lnTo>
                    <a:pt x="22973" y="104979"/>
                  </a:lnTo>
                  <a:lnTo>
                    <a:pt x="6010" y="147358"/>
                  </a:lnTo>
                  <a:lnTo>
                    <a:pt x="0" y="188188"/>
                  </a:lnTo>
                  <a:lnTo>
                    <a:pt x="8578" y="227522"/>
                  </a:lnTo>
                  <a:lnTo>
                    <a:pt x="32466" y="254122"/>
                  </a:lnTo>
                  <a:lnTo>
                    <a:pt x="68892" y="270280"/>
                  </a:lnTo>
                  <a:lnTo>
                    <a:pt x="115085" y="278293"/>
                  </a:lnTo>
                  <a:lnTo>
                    <a:pt x="168274" y="280454"/>
                  </a:lnTo>
                  <a:lnTo>
                    <a:pt x="221457" y="278293"/>
                  </a:lnTo>
                  <a:lnTo>
                    <a:pt x="267647" y="270280"/>
                  </a:lnTo>
                  <a:lnTo>
                    <a:pt x="304071" y="254122"/>
                  </a:lnTo>
                  <a:lnTo>
                    <a:pt x="327958" y="227522"/>
                  </a:lnTo>
                  <a:lnTo>
                    <a:pt x="336537" y="188188"/>
                  </a:lnTo>
                  <a:lnTo>
                    <a:pt x="330526" y="147358"/>
                  </a:lnTo>
                  <a:lnTo>
                    <a:pt x="313563" y="104979"/>
                  </a:lnTo>
                  <a:lnTo>
                    <a:pt x="287253" y="65052"/>
                  </a:lnTo>
                  <a:lnTo>
                    <a:pt x="253198" y="31579"/>
                  </a:lnTo>
                  <a:lnTo>
                    <a:pt x="213004" y="8561"/>
                  </a:lnTo>
                  <a:lnTo>
                    <a:pt x="1682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3" name="object 303" descr=""/>
            <p:cNvSpPr/>
            <p:nvPr/>
          </p:nvSpPr>
          <p:spPr>
            <a:xfrm>
              <a:off x="2963726" y="9264408"/>
              <a:ext cx="336550" cy="280670"/>
            </a:xfrm>
            <a:custGeom>
              <a:avLst/>
              <a:gdLst/>
              <a:ahLst/>
              <a:cxnLst/>
              <a:rect l="l" t="t" r="r" b="b"/>
              <a:pathLst>
                <a:path w="336550" h="280670">
                  <a:moveTo>
                    <a:pt x="336537" y="188188"/>
                  </a:moveTo>
                  <a:lnTo>
                    <a:pt x="327958" y="227522"/>
                  </a:lnTo>
                  <a:lnTo>
                    <a:pt x="267647" y="270280"/>
                  </a:lnTo>
                  <a:lnTo>
                    <a:pt x="221457" y="278293"/>
                  </a:lnTo>
                  <a:lnTo>
                    <a:pt x="168274" y="280454"/>
                  </a:lnTo>
                  <a:lnTo>
                    <a:pt x="115085" y="278293"/>
                  </a:lnTo>
                  <a:lnTo>
                    <a:pt x="68892" y="270280"/>
                  </a:lnTo>
                  <a:lnTo>
                    <a:pt x="32466" y="254122"/>
                  </a:lnTo>
                  <a:lnTo>
                    <a:pt x="8578" y="227522"/>
                  </a:lnTo>
                  <a:lnTo>
                    <a:pt x="0" y="188188"/>
                  </a:lnTo>
                  <a:lnTo>
                    <a:pt x="6010" y="147358"/>
                  </a:lnTo>
                  <a:lnTo>
                    <a:pt x="22973" y="104979"/>
                  </a:lnTo>
                  <a:lnTo>
                    <a:pt x="49285" y="65052"/>
                  </a:lnTo>
                  <a:lnTo>
                    <a:pt x="83342" y="31579"/>
                  </a:lnTo>
                  <a:lnTo>
                    <a:pt x="123539" y="8561"/>
                  </a:lnTo>
                  <a:lnTo>
                    <a:pt x="168274" y="0"/>
                  </a:lnTo>
                  <a:lnTo>
                    <a:pt x="213004" y="8561"/>
                  </a:lnTo>
                  <a:lnTo>
                    <a:pt x="253198" y="31579"/>
                  </a:lnTo>
                  <a:lnTo>
                    <a:pt x="287253" y="65052"/>
                  </a:lnTo>
                  <a:lnTo>
                    <a:pt x="313563" y="104979"/>
                  </a:lnTo>
                  <a:lnTo>
                    <a:pt x="330526" y="147358"/>
                  </a:lnTo>
                  <a:lnTo>
                    <a:pt x="336537" y="188188"/>
                  </a:lnTo>
                  <a:close/>
                </a:path>
              </a:pathLst>
            </a:custGeom>
            <a:ln w="12700">
              <a:solidFill>
                <a:srgbClr val="2384C6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04" name="object 304" descr="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3055531" y="9142527"/>
              <a:ext cx="152933" cy="147906"/>
            </a:xfrm>
            <a:prstGeom prst="rect">
              <a:avLst/>
            </a:prstGeom>
          </p:spPr>
        </p:pic>
      </p:grpSp>
      <p:sp>
        <p:nvSpPr>
          <p:cNvPr id="305" name="object 305" descr=""/>
          <p:cNvSpPr txBox="1"/>
          <p:nvPr/>
        </p:nvSpPr>
        <p:spPr>
          <a:xfrm>
            <a:off x="3026041" y="9339704"/>
            <a:ext cx="212090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 spc="-70" b="1">
                <a:solidFill>
                  <a:srgbClr val="2384C6"/>
                </a:solidFill>
                <a:latin typeface="Arial"/>
                <a:cs typeface="Arial"/>
              </a:rPr>
              <a:t>TAX</a:t>
            </a:r>
            <a:endParaRPr sz="850">
              <a:latin typeface="Arial"/>
              <a:cs typeface="Arial"/>
            </a:endParaRPr>
          </a:p>
        </p:txBody>
      </p:sp>
      <p:grpSp>
        <p:nvGrpSpPr>
          <p:cNvPr id="306" name="object 306" descr=""/>
          <p:cNvGrpSpPr/>
          <p:nvPr/>
        </p:nvGrpSpPr>
        <p:grpSpPr>
          <a:xfrm>
            <a:off x="430668" y="9099285"/>
            <a:ext cx="474345" cy="481330"/>
            <a:chOff x="430668" y="9099285"/>
            <a:chExt cx="474345" cy="481330"/>
          </a:xfrm>
        </p:grpSpPr>
        <p:sp>
          <p:nvSpPr>
            <p:cNvPr id="307" name="object 307" descr=""/>
            <p:cNvSpPr/>
            <p:nvPr/>
          </p:nvSpPr>
          <p:spPr>
            <a:xfrm>
              <a:off x="437018" y="9105635"/>
              <a:ext cx="461645" cy="468630"/>
            </a:xfrm>
            <a:custGeom>
              <a:avLst/>
              <a:gdLst/>
              <a:ahLst/>
              <a:cxnLst/>
              <a:rect l="l" t="t" r="r" b="b"/>
              <a:pathLst>
                <a:path w="461644" h="468629">
                  <a:moveTo>
                    <a:pt x="176860" y="391782"/>
                  </a:moveTo>
                  <a:lnTo>
                    <a:pt x="97815" y="391782"/>
                  </a:lnTo>
                  <a:lnTo>
                    <a:pt x="97828" y="440143"/>
                  </a:lnTo>
                  <a:lnTo>
                    <a:pt x="119278" y="440143"/>
                  </a:lnTo>
                  <a:lnTo>
                    <a:pt x="128409" y="431203"/>
                  </a:lnTo>
                  <a:lnTo>
                    <a:pt x="177222" y="431203"/>
                  </a:lnTo>
                  <a:lnTo>
                    <a:pt x="176860" y="391782"/>
                  </a:lnTo>
                  <a:close/>
                </a:path>
                <a:path w="461644" h="468629">
                  <a:moveTo>
                    <a:pt x="177222" y="431203"/>
                  </a:moveTo>
                  <a:lnTo>
                    <a:pt x="150012" y="431203"/>
                  </a:lnTo>
                  <a:lnTo>
                    <a:pt x="157238" y="440143"/>
                  </a:lnTo>
                  <a:lnTo>
                    <a:pt x="177304" y="440143"/>
                  </a:lnTo>
                  <a:lnTo>
                    <a:pt x="177222" y="431203"/>
                  </a:lnTo>
                  <a:close/>
                </a:path>
                <a:path w="461644" h="468629">
                  <a:moveTo>
                    <a:pt x="268668" y="264566"/>
                  </a:moveTo>
                  <a:lnTo>
                    <a:pt x="252552" y="264566"/>
                  </a:lnTo>
                  <a:lnTo>
                    <a:pt x="252331" y="281482"/>
                  </a:lnTo>
                  <a:lnTo>
                    <a:pt x="252247" y="287896"/>
                  </a:lnTo>
                  <a:lnTo>
                    <a:pt x="230784" y="314134"/>
                  </a:lnTo>
                  <a:lnTo>
                    <a:pt x="120764" y="314134"/>
                  </a:lnTo>
                  <a:lnTo>
                    <a:pt x="97815" y="333667"/>
                  </a:lnTo>
                  <a:lnTo>
                    <a:pt x="97998" y="364274"/>
                  </a:lnTo>
                  <a:lnTo>
                    <a:pt x="98005" y="365442"/>
                  </a:lnTo>
                  <a:lnTo>
                    <a:pt x="204825" y="365442"/>
                  </a:lnTo>
                  <a:lnTo>
                    <a:pt x="204800" y="412381"/>
                  </a:lnTo>
                  <a:lnTo>
                    <a:pt x="248818" y="412381"/>
                  </a:lnTo>
                  <a:lnTo>
                    <a:pt x="248730" y="391782"/>
                  </a:lnTo>
                  <a:lnTo>
                    <a:pt x="248627" y="367779"/>
                  </a:lnTo>
                  <a:lnTo>
                    <a:pt x="344999" y="367779"/>
                  </a:lnTo>
                  <a:lnTo>
                    <a:pt x="344970" y="364274"/>
                  </a:lnTo>
                  <a:lnTo>
                    <a:pt x="359905" y="340080"/>
                  </a:lnTo>
                  <a:lnTo>
                    <a:pt x="403792" y="340080"/>
                  </a:lnTo>
                  <a:lnTo>
                    <a:pt x="403783" y="324624"/>
                  </a:lnTo>
                  <a:lnTo>
                    <a:pt x="397522" y="299554"/>
                  </a:lnTo>
                  <a:lnTo>
                    <a:pt x="397476" y="281482"/>
                  </a:lnTo>
                  <a:lnTo>
                    <a:pt x="268884" y="281482"/>
                  </a:lnTo>
                  <a:lnTo>
                    <a:pt x="268668" y="264566"/>
                  </a:lnTo>
                  <a:close/>
                </a:path>
                <a:path w="461644" h="468629">
                  <a:moveTo>
                    <a:pt x="344999" y="367779"/>
                  </a:moveTo>
                  <a:lnTo>
                    <a:pt x="271602" y="367779"/>
                  </a:lnTo>
                  <a:lnTo>
                    <a:pt x="271424" y="380898"/>
                  </a:lnTo>
                  <a:lnTo>
                    <a:pt x="345109" y="380898"/>
                  </a:lnTo>
                  <a:lnTo>
                    <a:pt x="344999" y="367779"/>
                  </a:lnTo>
                  <a:close/>
                </a:path>
                <a:path w="461644" h="468629">
                  <a:moveTo>
                    <a:pt x="403792" y="340080"/>
                  </a:moveTo>
                  <a:lnTo>
                    <a:pt x="378828" y="340080"/>
                  </a:lnTo>
                  <a:lnTo>
                    <a:pt x="378739" y="367487"/>
                  </a:lnTo>
                  <a:lnTo>
                    <a:pt x="403809" y="367487"/>
                  </a:lnTo>
                  <a:lnTo>
                    <a:pt x="403792" y="340080"/>
                  </a:lnTo>
                  <a:close/>
                </a:path>
                <a:path w="461644" h="468629">
                  <a:moveTo>
                    <a:pt x="356349" y="140969"/>
                  </a:moveTo>
                  <a:lnTo>
                    <a:pt x="335788" y="140969"/>
                  </a:lnTo>
                  <a:lnTo>
                    <a:pt x="335896" y="167208"/>
                  </a:lnTo>
                  <a:lnTo>
                    <a:pt x="336008" y="194309"/>
                  </a:lnTo>
                  <a:lnTo>
                    <a:pt x="336050" y="204520"/>
                  </a:lnTo>
                  <a:lnTo>
                    <a:pt x="336143" y="226961"/>
                  </a:lnTo>
                  <a:lnTo>
                    <a:pt x="278853" y="281482"/>
                  </a:lnTo>
                  <a:lnTo>
                    <a:pt x="397476" y="281482"/>
                  </a:lnTo>
                  <a:lnTo>
                    <a:pt x="397433" y="264566"/>
                  </a:lnTo>
                  <a:lnTo>
                    <a:pt x="397338" y="226961"/>
                  </a:lnTo>
                  <a:lnTo>
                    <a:pt x="397281" y="204520"/>
                  </a:lnTo>
                  <a:lnTo>
                    <a:pt x="408647" y="194309"/>
                  </a:lnTo>
                  <a:lnTo>
                    <a:pt x="408584" y="167208"/>
                  </a:lnTo>
                  <a:lnTo>
                    <a:pt x="393586" y="151460"/>
                  </a:lnTo>
                  <a:lnTo>
                    <a:pt x="356311" y="151460"/>
                  </a:lnTo>
                  <a:lnTo>
                    <a:pt x="356349" y="140969"/>
                  </a:lnTo>
                  <a:close/>
                </a:path>
                <a:path w="461644" h="468629">
                  <a:moveTo>
                    <a:pt x="390791" y="131356"/>
                  </a:moveTo>
                  <a:lnTo>
                    <a:pt x="373138" y="131356"/>
                  </a:lnTo>
                  <a:lnTo>
                    <a:pt x="373087" y="151460"/>
                  </a:lnTo>
                  <a:lnTo>
                    <a:pt x="393586" y="151460"/>
                  </a:lnTo>
                  <a:lnTo>
                    <a:pt x="390817" y="148551"/>
                  </a:lnTo>
                  <a:lnTo>
                    <a:pt x="390791" y="131356"/>
                  </a:lnTo>
                  <a:close/>
                </a:path>
                <a:path w="461644" h="468629">
                  <a:moveTo>
                    <a:pt x="386524" y="0"/>
                  </a:moveTo>
                  <a:lnTo>
                    <a:pt x="355053" y="0"/>
                  </a:lnTo>
                  <a:lnTo>
                    <a:pt x="355193" y="51307"/>
                  </a:lnTo>
                  <a:lnTo>
                    <a:pt x="355244" y="70256"/>
                  </a:lnTo>
                  <a:lnTo>
                    <a:pt x="335368" y="86588"/>
                  </a:lnTo>
                  <a:lnTo>
                    <a:pt x="335813" y="115150"/>
                  </a:lnTo>
                  <a:lnTo>
                    <a:pt x="369836" y="115150"/>
                  </a:lnTo>
                  <a:lnTo>
                    <a:pt x="369455" y="102908"/>
                  </a:lnTo>
                  <a:lnTo>
                    <a:pt x="461035" y="102908"/>
                  </a:lnTo>
                  <a:lnTo>
                    <a:pt x="460959" y="51307"/>
                  </a:lnTo>
                  <a:lnTo>
                    <a:pt x="443572" y="51307"/>
                  </a:lnTo>
                  <a:lnTo>
                    <a:pt x="386524" y="0"/>
                  </a:lnTo>
                  <a:close/>
                </a:path>
                <a:path w="461644" h="468629">
                  <a:moveTo>
                    <a:pt x="49618" y="352742"/>
                  </a:moveTo>
                  <a:lnTo>
                    <a:pt x="0" y="352742"/>
                  </a:lnTo>
                  <a:lnTo>
                    <a:pt x="622" y="404202"/>
                  </a:lnTo>
                  <a:lnTo>
                    <a:pt x="15189" y="404202"/>
                  </a:lnTo>
                  <a:lnTo>
                    <a:pt x="15189" y="468007"/>
                  </a:lnTo>
                  <a:lnTo>
                    <a:pt x="67094" y="468007"/>
                  </a:lnTo>
                  <a:lnTo>
                    <a:pt x="66852" y="416928"/>
                  </a:lnTo>
                  <a:lnTo>
                    <a:pt x="76149" y="408190"/>
                  </a:lnTo>
                  <a:lnTo>
                    <a:pt x="75958" y="384441"/>
                  </a:lnTo>
                  <a:lnTo>
                    <a:pt x="49618" y="35274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8" name="object 308" descr=""/>
            <p:cNvSpPr/>
            <p:nvPr/>
          </p:nvSpPr>
          <p:spPr>
            <a:xfrm>
              <a:off x="534833" y="9497417"/>
              <a:ext cx="80010" cy="48895"/>
            </a:xfrm>
            <a:custGeom>
              <a:avLst/>
              <a:gdLst/>
              <a:ahLst/>
              <a:cxnLst/>
              <a:rect l="l" t="t" r="r" b="b"/>
              <a:pathLst>
                <a:path w="80009" h="48895">
                  <a:moveTo>
                    <a:pt x="59423" y="48361"/>
                  </a:moveTo>
                  <a:lnTo>
                    <a:pt x="79489" y="48361"/>
                  </a:lnTo>
                  <a:lnTo>
                    <a:pt x="79044" y="0"/>
                  </a:lnTo>
                  <a:lnTo>
                    <a:pt x="0" y="0"/>
                  </a:lnTo>
                  <a:lnTo>
                    <a:pt x="12" y="48361"/>
                  </a:lnTo>
                  <a:lnTo>
                    <a:pt x="21463" y="48361"/>
                  </a:lnTo>
                  <a:lnTo>
                    <a:pt x="30594" y="39420"/>
                  </a:lnTo>
                  <a:lnTo>
                    <a:pt x="52197" y="39420"/>
                  </a:lnTo>
                  <a:lnTo>
                    <a:pt x="59423" y="48361"/>
                  </a:lnTo>
                  <a:close/>
                </a:path>
              </a:pathLst>
            </a:custGeom>
            <a:ln w="12700">
              <a:solidFill>
                <a:srgbClr val="2384C6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09" name="object 309" descr="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766037" y="9099285"/>
              <a:ext cx="138366" cy="127850"/>
            </a:xfrm>
            <a:prstGeom prst="rect">
              <a:avLst/>
            </a:prstGeom>
          </p:spPr>
        </p:pic>
        <p:sp>
          <p:nvSpPr>
            <p:cNvPr id="310" name="object 310" descr=""/>
            <p:cNvSpPr/>
            <p:nvPr/>
          </p:nvSpPr>
          <p:spPr>
            <a:xfrm>
              <a:off x="534833" y="9236991"/>
              <a:ext cx="311150" cy="281305"/>
            </a:xfrm>
            <a:custGeom>
              <a:avLst/>
              <a:gdLst/>
              <a:ahLst/>
              <a:cxnLst/>
              <a:rect l="l" t="t" r="r" b="b"/>
              <a:pathLst>
                <a:path w="311150" h="281304">
                  <a:moveTo>
                    <a:pt x="190" y="234086"/>
                  </a:moveTo>
                  <a:lnTo>
                    <a:pt x="107010" y="234086"/>
                  </a:lnTo>
                  <a:lnTo>
                    <a:pt x="106984" y="281025"/>
                  </a:lnTo>
                  <a:lnTo>
                    <a:pt x="151003" y="281025"/>
                  </a:lnTo>
                  <a:lnTo>
                    <a:pt x="150812" y="236423"/>
                  </a:lnTo>
                  <a:lnTo>
                    <a:pt x="173786" y="236423"/>
                  </a:lnTo>
                  <a:lnTo>
                    <a:pt x="173609" y="249542"/>
                  </a:lnTo>
                  <a:lnTo>
                    <a:pt x="247294" y="249542"/>
                  </a:lnTo>
                  <a:lnTo>
                    <a:pt x="247154" y="232918"/>
                  </a:lnTo>
                  <a:lnTo>
                    <a:pt x="262089" y="208724"/>
                  </a:lnTo>
                  <a:lnTo>
                    <a:pt x="281012" y="208724"/>
                  </a:lnTo>
                  <a:lnTo>
                    <a:pt x="280924" y="236131"/>
                  </a:lnTo>
                  <a:lnTo>
                    <a:pt x="305993" y="236131"/>
                  </a:lnTo>
                  <a:lnTo>
                    <a:pt x="305968" y="193268"/>
                  </a:lnTo>
                  <a:lnTo>
                    <a:pt x="299707" y="168198"/>
                  </a:lnTo>
                  <a:lnTo>
                    <a:pt x="299466" y="73164"/>
                  </a:lnTo>
                  <a:lnTo>
                    <a:pt x="310832" y="62953"/>
                  </a:lnTo>
                  <a:lnTo>
                    <a:pt x="310769" y="35852"/>
                  </a:lnTo>
                  <a:lnTo>
                    <a:pt x="293001" y="17195"/>
                  </a:lnTo>
                  <a:lnTo>
                    <a:pt x="292976" y="0"/>
                  </a:lnTo>
                  <a:lnTo>
                    <a:pt x="275323" y="0"/>
                  </a:lnTo>
                  <a:lnTo>
                    <a:pt x="275272" y="20104"/>
                  </a:lnTo>
                  <a:lnTo>
                    <a:pt x="258495" y="20104"/>
                  </a:lnTo>
                  <a:lnTo>
                    <a:pt x="258533" y="9613"/>
                  </a:lnTo>
                  <a:lnTo>
                    <a:pt x="237972" y="9613"/>
                  </a:lnTo>
                  <a:lnTo>
                    <a:pt x="238328" y="95605"/>
                  </a:lnTo>
                  <a:lnTo>
                    <a:pt x="181038" y="150126"/>
                  </a:lnTo>
                  <a:lnTo>
                    <a:pt x="171069" y="150126"/>
                  </a:lnTo>
                  <a:lnTo>
                    <a:pt x="170853" y="133210"/>
                  </a:lnTo>
                  <a:lnTo>
                    <a:pt x="154736" y="133210"/>
                  </a:lnTo>
                  <a:lnTo>
                    <a:pt x="154432" y="156540"/>
                  </a:lnTo>
                  <a:lnTo>
                    <a:pt x="132969" y="182778"/>
                  </a:lnTo>
                  <a:lnTo>
                    <a:pt x="22948" y="182778"/>
                  </a:lnTo>
                  <a:lnTo>
                    <a:pt x="0" y="202311"/>
                  </a:lnTo>
                  <a:lnTo>
                    <a:pt x="190" y="234086"/>
                  </a:lnTo>
                  <a:close/>
                </a:path>
              </a:pathLst>
            </a:custGeom>
            <a:ln w="12700">
              <a:solidFill>
                <a:srgbClr val="2384C6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11" name="object 311" descr="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430668" y="9452028"/>
              <a:ext cx="88849" cy="12796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107297" y="10035392"/>
            <a:ext cx="535940" cy="40322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50" spc="-10">
                <a:solidFill>
                  <a:srgbClr val="FFFFFF"/>
                </a:solidFill>
                <a:latin typeface="ヒラギノ明朝 ProN W3"/>
                <a:cs typeface="ヒラギノ明朝 ProN W3"/>
              </a:rPr>
              <a:t>自動車総連</a:t>
            </a:r>
            <a:endParaRPr sz="750">
              <a:latin typeface="ヒラギノ明朝 ProN W3"/>
              <a:cs typeface="ヒラギノ明朝 ProN W3"/>
            </a:endParaRPr>
          </a:p>
          <a:p>
            <a:pPr marL="12700">
              <a:lnSpc>
                <a:spcPts val="1005"/>
              </a:lnSpc>
              <a:spcBef>
                <a:spcPts val="30"/>
              </a:spcBef>
            </a:pPr>
            <a:r>
              <a:rPr dirty="0" sz="850" spc="-10">
                <a:solidFill>
                  <a:srgbClr val="FFFFFF"/>
                </a:solidFill>
                <a:latin typeface="Arial"/>
                <a:cs typeface="Arial"/>
              </a:rPr>
              <a:t>Facebook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ts val="1005"/>
              </a:lnSpc>
            </a:pPr>
            <a:r>
              <a:rPr dirty="0" baseline="3703" sz="1125" spc="-15">
                <a:solidFill>
                  <a:srgbClr val="FFFFFF"/>
                </a:solidFill>
                <a:latin typeface="ヒラギノ明朝 ProN W3"/>
                <a:cs typeface="ヒラギノ明朝 ProN W3"/>
              </a:rPr>
              <a:t>＠</a:t>
            </a:r>
            <a:r>
              <a:rPr dirty="0" sz="850" spc="-10">
                <a:solidFill>
                  <a:srgbClr val="FFFFFF"/>
                </a:solidFill>
                <a:latin typeface="Arial"/>
                <a:cs typeface="Arial"/>
              </a:rPr>
              <a:t>jaw5811</a:t>
            </a:r>
            <a:endParaRPr sz="85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2698409" y="7018408"/>
            <a:ext cx="4503420" cy="1659255"/>
            <a:chOff x="2698409" y="7018408"/>
            <a:chExt cx="4503420" cy="1659255"/>
          </a:xfrm>
        </p:grpSpPr>
        <p:sp>
          <p:nvSpPr>
            <p:cNvPr id="4" name="object 4" descr=""/>
            <p:cNvSpPr/>
            <p:nvPr/>
          </p:nvSpPr>
          <p:spPr>
            <a:xfrm>
              <a:off x="2699997" y="7020005"/>
              <a:ext cx="1548130" cy="1656080"/>
            </a:xfrm>
            <a:custGeom>
              <a:avLst/>
              <a:gdLst/>
              <a:ahLst/>
              <a:cxnLst/>
              <a:rect l="l" t="t" r="r" b="b"/>
              <a:pathLst>
                <a:path w="1548129" h="1656079">
                  <a:moveTo>
                    <a:pt x="1478851" y="0"/>
                  </a:moveTo>
                  <a:lnTo>
                    <a:pt x="69164" y="0"/>
                  </a:lnTo>
                  <a:lnTo>
                    <a:pt x="42310" y="5456"/>
                  </a:lnTo>
                  <a:lnTo>
                    <a:pt x="20318" y="20312"/>
                  </a:lnTo>
                  <a:lnTo>
                    <a:pt x="5458" y="42299"/>
                  </a:lnTo>
                  <a:lnTo>
                    <a:pt x="0" y="69151"/>
                  </a:lnTo>
                  <a:lnTo>
                    <a:pt x="0" y="1586839"/>
                  </a:lnTo>
                  <a:lnTo>
                    <a:pt x="5458" y="1613691"/>
                  </a:lnTo>
                  <a:lnTo>
                    <a:pt x="20318" y="1635679"/>
                  </a:lnTo>
                  <a:lnTo>
                    <a:pt x="42310" y="1650535"/>
                  </a:lnTo>
                  <a:lnTo>
                    <a:pt x="69164" y="1655991"/>
                  </a:lnTo>
                  <a:lnTo>
                    <a:pt x="1478851" y="1655991"/>
                  </a:lnTo>
                  <a:lnTo>
                    <a:pt x="1505703" y="1650535"/>
                  </a:lnTo>
                  <a:lnTo>
                    <a:pt x="1527690" y="1635679"/>
                  </a:lnTo>
                  <a:lnTo>
                    <a:pt x="1542546" y="1613691"/>
                  </a:lnTo>
                  <a:lnTo>
                    <a:pt x="1548002" y="1586839"/>
                  </a:lnTo>
                  <a:lnTo>
                    <a:pt x="1548002" y="69151"/>
                  </a:lnTo>
                  <a:lnTo>
                    <a:pt x="1542546" y="42299"/>
                  </a:lnTo>
                  <a:lnTo>
                    <a:pt x="1527690" y="20312"/>
                  </a:lnTo>
                  <a:lnTo>
                    <a:pt x="1505703" y="5456"/>
                  </a:lnTo>
                  <a:lnTo>
                    <a:pt x="1478851" y="0"/>
                  </a:lnTo>
                  <a:close/>
                </a:path>
              </a:pathLst>
            </a:custGeom>
            <a:solidFill>
              <a:srgbClr val="FFF3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699997" y="7020005"/>
              <a:ext cx="1548130" cy="1656080"/>
            </a:xfrm>
            <a:custGeom>
              <a:avLst/>
              <a:gdLst/>
              <a:ahLst/>
              <a:cxnLst/>
              <a:rect l="l" t="t" r="r" b="b"/>
              <a:pathLst>
                <a:path w="1548129" h="1656079">
                  <a:moveTo>
                    <a:pt x="1548002" y="1586839"/>
                  </a:moveTo>
                  <a:lnTo>
                    <a:pt x="1542546" y="1613691"/>
                  </a:lnTo>
                  <a:lnTo>
                    <a:pt x="1527690" y="1635679"/>
                  </a:lnTo>
                  <a:lnTo>
                    <a:pt x="1505703" y="1650535"/>
                  </a:lnTo>
                  <a:lnTo>
                    <a:pt x="1478851" y="1655991"/>
                  </a:lnTo>
                  <a:lnTo>
                    <a:pt x="69164" y="1655991"/>
                  </a:lnTo>
                  <a:lnTo>
                    <a:pt x="42310" y="1650535"/>
                  </a:lnTo>
                  <a:lnTo>
                    <a:pt x="20318" y="1635679"/>
                  </a:lnTo>
                  <a:lnTo>
                    <a:pt x="5458" y="1613691"/>
                  </a:lnTo>
                  <a:lnTo>
                    <a:pt x="0" y="1586839"/>
                  </a:lnTo>
                  <a:lnTo>
                    <a:pt x="0" y="69151"/>
                  </a:lnTo>
                  <a:lnTo>
                    <a:pt x="5458" y="42299"/>
                  </a:lnTo>
                  <a:lnTo>
                    <a:pt x="20318" y="20312"/>
                  </a:lnTo>
                  <a:lnTo>
                    <a:pt x="42310" y="5456"/>
                  </a:lnTo>
                  <a:lnTo>
                    <a:pt x="69164" y="0"/>
                  </a:lnTo>
                  <a:lnTo>
                    <a:pt x="1478851" y="0"/>
                  </a:lnTo>
                  <a:lnTo>
                    <a:pt x="1505703" y="5456"/>
                  </a:lnTo>
                  <a:lnTo>
                    <a:pt x="1527690" y="20312"/>
                  </a:lnTo>
                  <a:lnTo>
                    <a:pt x="1542546" y="42299"/>
                  </a:lnTo>
                  <a:lnTo>
                    <a:pt x="1548002" y="69151"/>
                  </a:lnTo>
                  <a:lnTo>
                    <a:pt x="1548002" y="1586839"/>
                  </a:lnTo>
                  <a:close/>
                </a:path>
              </a:pathLst>
            </a:custGeom>
            <a:ln w="3175">
              <a:solidFill>
                <a:srgbClr val="2384C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4319995" y="7019996"/>
              <a:ext cx="2880360" cy="1656080"/>
            </a:xfrm>
            <a:custGeom>
              <a:avLst/>
              <a:gdLst/>
              <a:ahLst/>
              <a:cxnLst/>
              <a:rect l="l" t="t" r="r" b="b"/>
              <a:pathLst>
                <a:path w="2880359" h="1656079">
                  <a:moveTo>
                    <a:pt x="2808478" y="0"/>
                  </a:moveTo>
                  <a:lnTo>
                    <a:pt x="71539" y="0"/>
                  </a:lnTo>
                  <a:lnTo>
                    <a:pt x="43762" y="5645"/>
                  </a:lnTo>
                  <a:lnTo>
                    <a:pt x="21015" y="21015"/>
                  </a:lnTo>
                  <a:lnTo>
                    <a:pt x="5645" y="43762"/>
                  </a:lnTo>
                  <a:lnTo>
                    <a:pt x="0" y="71539"/>
                  </a:lnTo>
                  <a:lnTo>
                    <a:pt x="0" y="1584477"/>
                  </a:lnTo>
                  <a:lnTo>
                    <a:pt x="5645" y="1612251"/>
                  </a:lnTo>
                  <a:lnTo>
                    <a:pt x="21015" y="1634994"/>
                  </a:lnTo>
                  <a:lnTo>
                    <a:pt x="43762" y="1650360"/>
                  </a:lnTo>
                  <a:lnTo>
                    <a:pt x="71539" y="1656003"/>
                  </a:lnTo>
                  <a:lnTo>
                    <a:pt x="2808478" y="1656003"/>
                  </a:lnTo>
                  <a:lnTo>
                    <a:pt x="2836252" y="1650360"/>
                  </a:lnTo>
                  <a:lnTo>
                    <a:pt x="2858995" y="1634994"/>
                  </a:lnTo>
                  <a:lnTo>
                    <a:pt x="2874361" y="1612251"/>
                  </a:lnTo>
                  <a:lnTo>
                    <a:pt x="2880004" y="1584477"/>
                  </a:lnTo>
                  <a:lnTo>
                    <a:pt x="2880004" y="71539"/>
                  </a:lnTo>
                  <a:lnTo>
                    <a:pt x="2874361" y="43762"/>
                  </a:lnTo>
                  <a:lnTo>
                    <a:pt x="2858995" y="21015"/>
                  </a:lnTo>
                  <a:lnTo>
                    <a:pt x="2836252" y="5645"/>
                  </a:lnTo>
                  <a:lnTo>
                    <a:pt x="2808478" y="0"/>
                  </a:lnTo>
                  <a:close/>
                </a:path>
              </a:pathLst>
            </a:custGeom>
            <a:solidFill>
              <a:srgbClr val="FFF3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319995" y="7019996"/>
              <a:ext cx="2880360" cy="1656080"/>
            </a:xfrm>
            <a:custGeom>
              <a:avLst/>
              <a:gdLst/>
              <a:ahLst/>
              <a:cxnLst/>
              <a:rect l="l" t="t" r="r" b="b"/>
              <a:pathLst>
                <a:path w="2880359" h="1656079">
                  <a:moveTo>
                    <a:pt x="2880004" y="1584477"/>
                  </a:moveTo>
                  <a:lnTo>
                    <a:pt x="2874361" y="1612251"/>
                  </a:lnTo>
                  <a:lnTo>
                    <a:pt x="2858995" y="1634994"/>
                  </a:lnTo>
                  <a:lnTo>
                    <a:pt x="2836252" y="1650360"/>
                  </a:lnTo>
                  <a:lnTo>
                    <a:pt x="2808478" y="1656003"/>
                  </a:lnTo>
                  <a:lnTo>
                    <a:pt x="71539" y="1656003"/>
                  </a:lnTo>
                  <a:lnTo>
                    <a:pt x="43762" y="1650360"/>
                  </a:lnTo>
                  <a:lnTo>
                    <a:pt x="21015" y="1634994"/>
                  </a:lnTo>
                  <a:lnTo>
                    <a:pt x="5645" y="1612251"/>
                  </a:lnTo>
                  <a:lnTo>
                    <a:pt x="0" y="1584477"/>
                  </a:lnTo>
                  <a:lnTo>
                    <a:pt x="0" y="71539"/>
                  </a:lnTo>
                  <a:lnTo>
                    <a:pt x="5645" y="43762"/>
                  </a:lnTo>
                  <a:lnTo>
                    <a:pt x="21015" y="21015"/>
                  </a:lnTo>
                  <a:lnTo>
                    <a:pt x="43762" y="5645"/>
                  </a:lnTo>
                  <a:lnTo>
                    <a:pt x="71539" y="0"/>
                  </a:lnTo>
                  <a:lnTo>
                    <a:pt x="2808478" y="0"/>
                  </a:lnTo>
                  <a:lnTo>
                    <a:pt x="2836252" y="5645"/>
                  </a:lnTo>
                  <a:lnTo>
                    <a:pt x="2858995" y="21015"/>
                  </a:lnTo>
                  <a:lnTo>
                    <a:pt x="2874361" y="43762"/>
                  </a:lnTo>
                  <a:lnTo>
                    <a:pt x="2880004" y="71539"/>
                  </a:lnTo>
                  <a:lnTo>
                    <a:pt x="2880004" y="1584477"/>
                  </a:lnTo>
                  <a:close/>
                </a:path>
              </a:pathLst>
            </a:custGeom>
            <a:ln w="3175">
              <a:solidFill>
                <a:srgbClr val="2384C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" name="object 8" descr=""/>
          <p:cNvGrpSpPr/>
          <p:nvPr/>
        </p:nvGrpSpPr>
        <p:grpSpPr>
          <a:xfrm>
            <a:off x="0" y="0"/>
            <a:ext cx="7560309" cy="5684520"/>
            <a:chOff x="0" y="0"/>
            <a:chExt cx="7560309" cy="5684520"/>
          </a:xfrm>
        </p:grpSpPr>
        <p:sp>
          <p:nvSpPr>
            <p:cNvPr id="9" name="object 9" descr=""/>
            <p:cNvSpPr/>
            <p:nvPr/>
          </p:nvSpPr>
          <p:spPr>
            <a:xfrm>
              <a:off x="360000" y="684001"/>
              <a:ext cx="4320540" cy="1188085"/>
            </a:xfrm>
            <a:custGeom>
              <a:avLst/>
              <a:gdLst/>
              <a:ahLst/>
              <a:cxnLst/>
              <a:rect l="l" t="t" r="r" b="b"/>
              <a:pathLst>
                <a:path w="4320540" h="1188085">
                  <a:moveTo>
                    <a:pt x="4196067" y="0"/>
                  </a:moveTo>
                  <a:lnTo>
                    <a:pt x="123939" y="0"/>
                  </a:lnTo>
                  <a:lnTo>
                    <a:pt x="75818" y="9778"/>
                  </a:lnTo>
                  <a:lnTo>
                    <a:pt x="36409" y="36404"/>
                  </a:lnTo>
                  <a:lnTo>
                    <a:pt x="9780" y="75813"/>
                  </a:lnTo>
                  <a:lnTo>
                    <a:pt x="0" y="123939"/>
                  </a:lnTo>
                  <a:lnTo>
                    <a:pt x="0" y="884059"/>
                  </a:lnTo>
                  <a:lnTo>
                    <a:pt x="9780" y="932185"/>
                  </a:lnTo>
                  <a:lnTo>
                    <a:pt x="36409" y="971594"/>
                  </a:lnTo>
                  <a:lnTo>
                    <a:pt x="75818" y="998220"/>
                  </a:lnTo>
                  <a:lnTo>
                    <a:pt x="123939" y="1007999"/>
                  </a:lnTo>
                  <a:lnTo>
                    <a:pt x="285000" y="1007999"/>
                  </a:lnTo>
                  <a:lnTo>
                    <a:pt x="359994" y="1187996"/>
                  </a:lnTo>
                  <a:lnTo>
                    <a:pt x="435000" y="1007999"/>
                  </a:lnTo>
                  <a:lnTo>
                    <a:pt x="4196067" y="1007999"/>
                  </a:lnTo>
                  <a:lnTo>
                    <a:pt x="4244188" y="998220"/>
                  </a:lnTo>
                  <a:lnTo>
                    <a:pt x="4283597" y="971594"/>
                  </a:lnTo>
                  <a:lnTo>
                    <a:pt x="4310226" y="932185"/>
                  </a:lnTo>
                  <a:lnTo>
                    <a:pt x="4320006" y="884059"/>
                  </a:lnTo>
                  <a:lnTo>
                    <a:pt x="4320006" y="123939"/>
                  </a:lnTo>
                  <a:lnTo>
                    <a:pt x="4310226" y="75813"/>
                  </a:lnTo>
                  <a:lnTo>
                    <a:pt x="4283597" y="36404"/>
                  </a:lnTo>
                  <a:lnTo>
                    <a:pt x="4244188" y="9778"/>
                  </a:lnTo>
                  <a:lnTo>
                    <a:pt x="4196067" y="0"/>
                  </a:lnTo>
                  <a:close/>
                </a:path>
              </a:pathLst>
            </a:custGeom>
            <a:ln w="32816">
              <a:solidFill>
                <a:srgbClr val="F68B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0" y="0"/>
              <a:ext cx="7560309" cy="712470"/>
            </a:xfrm>
            <a:custGeom>
              <a:avLst/>
              <a:gdLst/>
              <a:ahLst/>
              <a:cxnLst/>
              <a:rect l="l" t="t" r="r" b="b"/>
              <a:pathLst>
                <a:path w="7560309" h="712470">
                  <a:moveTo>
                    <a:pt x="7560005" y="0"/>
                  </a:moveTo>
                  <a:lnTo>
                    <a:pt x="0" y="0"/>
                  </a:lnTo>
                  <a:lnTo>
                    <a:pt x="0" y="503999"/>
                  </a:lnTo>
                  <a:lnTo>
                    <a:pt x="4922113" y="503999"/>
                  </a:lnTo>
                  <a:lnTo>
                    <a:pt x="5197576" y="712444"/>
                  </a:lnTo>
                  <a:lnTo>
                    <a:pt x="5104511" y="503999"/>
                  </a:lnTo>
                  <a:lnTo>
                    <a:pt x="7560005" y="503999"/>
                  </a:lnTo>
                  <a:lnTo>
                    <a:pt x="7560005" y="0"/>
                  </a:lnTo>
                  <a:close/>
                </a:path>
              </a:pathLst>
            </a:custGeom>
            <a:solidFill>
              <a:srgbClr val="F68B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548778" y="2040278"/>
              <a:ext cx="5887720" cy="3456304"/>
            </a:xfrm>
            <a:custGeom>
              <a:avLst/>
              <a:gdLst/>
              <a:ahLst/>
              <a:cxnLst/>
              <a:rect l="l" t="t" r="r" b="b"/>
              <a:pathLst>
                <a:path w="5887720" h="3456304">
                  <a:moveTo>
                    <a:pt x="1202747" y="40219"/>
                  </a:moveTo>
                  <a:lnTo>
                    <a:pt x="2373042" y="0"/>
                  </a:lnTo>
                  <a:lnTo>
                    <a:pt x="3127801" y="38839"/>
                  </a:lnTo>
                  <a:lnTo>
                    <a:pt x="3795219" y="203759"/>
                  </a:lnTo>
                  <a:lnTo>
                    <a:pt x="4703489" y="541780"/>
                  </a:lnTo>
                  <a:lnTo>
                    <a:pt x="4789061" y="576119"/>
                  </a:lnTo>
                  <a:lnTo>
                    <a:pt x="4868433" y="610429"/>
                  </a:lnTo>
                  <a:lnTo>
                    <a:pt x="4941815" y="644631"/>
                  </a:lnTo>
                  <a:lnTo>
                    <a:pt x="5009414" y="678647"/>
                  </a:lnTo>
                  <a:lnTo>
                    <a:pt x="5071436" y="712400"/>
                  </a:lnTo>
                  <a:lnTo>
                    <a:pt x="5128091" y="745811"/>
                  </a:lnTo>
                  <a:lnTo>
                    <a:pt x="5179585" y="778803"/>
                  </a:lnTo>
                  <a:lnTo>
                    <a:pt x="5226127" y="811297"/>
                  </a:lnTo>
                  <a:lnTo>
                    <a:pt x="5267923" y="843215"/>
                  </a:lnTo>
                  <a:lnTo>
                    <a:pt x="5305183" y="874479"/>
                  </a:lnTo>
                  <a:lnTo>
                    <a:pt x="5338112" y="905012"/>
                  </a:lnTo>
                  <a:lnTo>
                    <a:pt x="5366920" y="934736"/>
                  </a:lnTo>
                  <a:lnTo>
                    <a:pt x="5413001" y="991442"/>
                  </a:lnTo>
                  <a:lnTo>
                    <a:pt x="5445087" y="1043973"/>
                  </a:lnTo>
                  <a:lnTo>
                    <a:pt x="5464839" y="1091705"/>
                  </a:lnTo>
                  <a:lnTo>
                    <a:pt x="5473919" y="1134015"/>
                  </a:lnTo>
                  <a:lnTo>
                    <a:pt x="5474976" y="1152942"/>
                  </a:lnTo>
                  <a:lnTo>
                    <a:pt x="5474417" y="1178261"/>
                  </a:lnTo>
                  <a:lnTo>
                    <a:pt x="5469722" y="1226645"/>
                  </a:lnTo>
                  <a:lnTo>
                    <a:pt x="5459762" y="1272064"/>
                  </a:lnTo>
                  <a:lnTo>
                    <a:pt x="5443944" y="1314564"/>
                  </a:lnTo>
                  <a:lnTo>
                    <a:pt x="5421672" y="1354191"/>
                  </a:lnTo>
                  <a:lnTo>
                    <a:pt x="5392354" y="1390992"/>
                  </a:lnTo>
                  <a:lnTo>
                    <a:pt x="5355393" y="1425014"/>
                  </a:lnTo>
                  <a:lnTo>
                    <a:pt x="5310197" y="1456303"/>
                  </a:lnTo>
                  <a:lnTo>
                    <a:pt x="5256170" y="1484906"/>
                  </a:lnTo>
                  <a:lnTo>
                    <a:pt x="5192719" y="1510869"/>
                  </a:lnTo>
                  <a:lnTo>
                    <a:pt x="5119250" y="1534239"/>
                  </a:lnTo>
                  <a:lnTo>
                    <a:pt x="5078572" y="1544966"/>
                  </a:lnTo>
                  <a:lnTo>
                    <a:pt x="5035167" y="1555063"/>
                  </a:lnTo>
                  <a:lnTo>
                    <a:pt x="4988960" y="1564534"/>
                  </a:lnTo>
                  <a:lnTo>
                    <a:pt x="4939877" y="1573387"/>
                  </a:lnTo>
                  <a:lnTo>
                    <a:pt x="4887844" y="1581626"/>
                  </a:lnTo>
                  <a:lnTo>
                    <a:pt x="4832786" y="1589257"/>
                  </a:lnTo>
                  <a:lnTo>
                    <a:pt x="4774629" y="1596287"/>
                  </a:lnTo>
                  <a:lnTo>
                    <a:pt x="4713298" y="1602721"/>
                  </a:lnTo>
                  <a:lnTo>
                    <a:pt x="4648721" y="1608565"/>
                  </a:lnTo>
                  <a:lnTo>
                    <a:pt x="4580821" y="1613825"/>
                  </a:lnTo>
                  <a:lnTo>
                    <a:pt x="4509525" y="1618506"/>
                  </a:lnTo>
                  <a:lnTo>
                    <a:pt x="4434759" y="1622615"/>
                  </a:lnTo>
                  <a:lnTo>
                    <a:pt x="4356449" y="1626157"/>
                  </a:lnTo>
                  <a:lnTo>
                    <a:pt x="4274519" y="1629138"/>
                  </a:lnTo>
                  <a:lnTo>
                    <a:pt x="4188896" y="1631564"/>
                  </a:lnTo>
                  <a:lnTo>
                    <a:pt x="4099506" y="1633441"/>
                  </a:lnTo>
                  <a:lnTo>
                    <a:pt x="4006273" y="1634774"/>
                  </a:lnTo>
                  <a:lnTo>
                    <a:pt x="3909125" y="1635570"/>
                  </a:lnTo>
                  <a:lnTo>
                    <a:pt x="3807986" y="1635834"/>
                  </a:lnTo>
                  <a:lnTo>
                    <a:pt x="3741823" y="1635847"/>
                  </a:lnTo>
                  <a:lnTo>
                    <a:pt x="3675954" y="1635890"/>
                  </a:lnTo>
                  <a:lnTo>
                    <a:pt x="3610389" y="1635970"/>
                  </a:lnTo>
                  <a:lnTo>
                    <a:pt x="3545137" y="1636091"/>
                  </a:lnTo>
                  <a:lnTo>
                    <a:pt x="3480204" y="1636259"/>
                  </a:lnTo>
                  <a:lnTo>
                    <a:pt x="3415601" y="1636482"/>
                  </a:lnTo>
                  <a:lnTo>
                    <a:pt x="3351335" y="1636763"/>
                  </a:lnTo>
                  <a:lnTo>
                    <a:pt x="3287414" y="1637110"/>
                  </a:lnTo>
                  <a:lnTo>
                    <a:pt x="3223847" y="1637527"/>
                  </a:lnTo>
                  <a:lnTo>
                    <a:pt x="3160643" y="1638022"/>
                  </a:lnTo>
                  <a:lnTo>
                    <a:pt x="3097809" y="1638599"/>
                  </a:lnTo>
                  <a:lnTo>
                    <a:pt x="3035354" y="1639265"/>
                  </a:lnTo>
                  <a:lnTo>
                    <a:pt x="2973287" y="1640025"/>
                  </a:lnTo>
                  <a:lnTo>
                    <a:pt x="2911616" y="1640885"/>
                  </a:lnTo>
                  <a:lnTo>
                    <a:pt x="2850349" y="1641852"/>
                  </a:lnTo>
                  <a:lnTo>
                    <a:pt x="2789494" y="1642930"/>
                  </a:lnTo>
                  <a:lnTo>
                    <a:pt x="2729061" y="1644126"/>
                  </a:lnTo>
                  <a:lnTo>
                    <a:pt x="2669057" y="1645445"/>
                  </a:lnTo>
                  <a:lnTo>
                    <a:pt x="2609491" y="1646894"/>
                  </a:lnTo>
                  <a:lnTo>
                    <a:pt x="2550370" y="1648478"/>
                  </a:lnTo>
                  <a:lnTo>
                    <a:pt x="2491705" y="1650203"/>
                  </a:lnTo>
                  <a:lnTo>
                    <a:pt x="2433502" y="1652075"/>
                  </a:lnTo>
                  <a:lnTo>
                    <a:pt x="2375770" y="1654099"/>
                  </a:lnTo>
                  <a:lnTo>
                    <a:pt x="2318518" y="1656282"/>
                  </a:lnTo>
                  <a:lnTo>
                    <a:pt x="2261754" y="1658630"/>
                  </a:lnTo>
                  <a:lnTo>
                    <a:pt x="2205487" y="1661148"/>
                  </a:lnTo>
                  <a:lnTo>
                    <a:pt x="2149724" y="1663842"/>
                  </a:lnTo>
                  <a:lnTo>
                    <a:pt x="2094474" y="1666717"/>
                  </a:lnTo>
                  <a:lnTo>
                    <a:pt x="2039746" y="1669781"/>
                  </a:lnTo>
                  <a:lnTo>
                    <a:pt x="1985548" y="1673038"/>
                  </a:lnTo>
                  <a:lnTo>
                    <a:pt x="1931888" y="1676495"/>
                  </a:lnTo>
                  <a:lnTo>
                    <a:pt x="1878775" y="1680156"/>
                  </a:lnTo>
                  <a:lnTo>
                    <a:pt x="1826216" y="1684029"/>
                  </a:lnTo>
                  <a:lnTo>
                    <a:pt x="1774222" y="1688119"/>
                  </a:lnTo>
                  <a:lnTo>
                    <a:pt x="1722799" y="1692431"/>
                  </a:lnTo>
                  <a:lnTo>
                    <a:pt x="1671956" y="1696973"/>
                  </a:lnTo>
                  <a:lnTo>
                    <a:pt x="1621702" y="1701748"/>
                  </a:lnTo>
                  <a:lnTo>
                    <a:pt x="1572044" y="1706764"/>
                  </a:lnTo>
                  <a:lnTo>
                    <a:pt x="1522992" y="1712026"/>
                  </a:lnTo>
                  <a:lnTo>
                    <a:pt x="1474554" y="1717540"/>
                  </a:lnTo>
                  <a:lnTo>
                    <a:pt x="1426738" y="1723312"/>
                  </a:lnTo>
                  <a:lnTo>
                    <a:pt x="1379552" y="1729347"/>
                  </a:lnTo>
                  <a:lnTo>
                    <a:pt x="1333005" y="1735652"/>
                  </a:lnTo>
                  <a:lnTo>
                    <a:pt x="1287105" y="1742232"/>
                  </a:lnTo>
                  <a:lnTo>
                    <a:pt x="1241861" y="1749093"/>
                  </a:lnTo>
                  <a:lnTo>
                    <a:pt x="1197281" y="1756241"/>
                  </a:lnTo>
                  <a:lnTo>
                    <a:pt x="1153373" y="1763682"/>
                  </a:lnTo>
                  <a:lnTo>
                    <a:pt x="1110146" y="1771422"/>
                  </a:lnTo>
                  <a:lnTo>
                    <a:pt x="1067608" y="1779466"/>
                  </a:lnTo>
                  <a:lnTo>
                    <a:pt x="1025768" y="1787820"/>
                  </a:lnTo>
                  <a:lnTo>
                    <a:pt x="984633" y="1796491"/>
                  </a:lnTo>
                  <a:lnTo>
                    <a:pt x="944213" y="1805484"/>
                  </a:lnTo>
                  <a:lnTo>
                    <a:pt x="904515" y="1814804"/>
                  </a:lnTo>
                  <a:lnTo>
                    <a:pt x="865548" y="1824458"/>
                  </a:lnTo>
                  <a:lnTo>
                    <a:pt x="827321" y="1834452"/>
                  </a:lnTo>
                  <a:lnTo>
                    <a:pt x="789841" y="1844791"/>
                  </a:lnTo>
                  <a:lnTo>
                    <a:pt x="753117" y="1855481"/>
                  </a:lnTo>
                  <a:lnTo>
                    <a:pt x="681972" y="1877938"/>
                  </a:lnTo>
                  <a:lnTo>
                    <a:pt x="613952" y="1901870"/>
                  </a:lnTo>
                  <a:lnTo>
                    <a:pt x="549124" y="1927323"/>
                  </a:lnTo>
                  <a:lnTo>
                    <a:pt x="487555" y="1954345"/>
                  </a:lnTo>
                  <a:lnTo>
                    <a:pt x="429313" y="1982981"/>
                  </a:lnTo>
                  <a:lnTo>
                    <a:pt x="374463" y="2013279"/>
                  </a:lnTo>
                  <a:lnTo>
                    <a:pt x="323074" y="2045285"/>
                  </a:lnTo>
                  <a:lnTo>
                    <a:pt x="275212" y="2079046"/>
                  </a:lnTo>
                  <a:lnTo>
                    <a:pt x="230944" y="2114609"/>
                  </a:lnTo>
                  <a:lnTo>
                    <a:pt x="190338" y="2152020"/>
                  </a:lnTo>
                  <a:lnTo>
                    <a:pt x="153460" y="2191326"/>
                  </a:lnTo>
                  <a:lnTo>
                    <a:pt x="120377" y="2232574"/>
                  </a:lnTo>
                  <a:lnTo>
                    <a:pt x="91156" y="2275810"/>
                  </a:lnTo>
                  <a:lnTo>
                    <a:pt x="65866" y="2321081"/>
                  </a:lnTo>
                  <a:lnTo>
                    <a:pt x="44571" y="2368434"/>
                  </a:lnTo>
                  <a:lnTo>
                    <a:pt x="27340" y="2417916"/>
                  </a:lnTo>
                  <a:lnTo>
                    <a:pt x="14240" y="2469572"/>
                  </a:lnTo>
                  <a:lnTo>
                    <a:pt x="5337" y="2523451"/>
                  </a:lnTo>
                  <a:lnTo>
                    <a:pt x="699" y="2579598"/>
                  </a:lnTo>
                  <a:lnTo>
                    <a:pt x="0" y="2608537"/>
                  </a:lnTo>
                  <a:lnTo>
                    <a:pt x="392" y="2638061"/>
                  </a:lnTo>
                  <a:lnTo>
                    <a:pt x="4484" y="2698886"/>
                  </a:lnTo>
                  <a:lnTo>
                    <a:pt x="13041" y="2762119"/>
                  </a:lnTo>
                  <a:lnTo>
                    <a:pt x="26132" y="2827807"/>
                  </a:lnTo>
                  <a:lnTo>
                    <a:pt x="45129" y="2898684"/>
                  </a:lnTo>
                  <a:lnTo>
                    <a:pt x="72014" y="2968678"/>
                  </a:lnTo>
                  <a:lnTo>
                    <a:pt x="105843" y="3033206"/>
                  </a:lnTo>
                  <a:lnTo>
                    <a:pt x="146279" y="3092431"/>
                  </a:lnTo>
                  <a:lnTo>
                    <a:pt x="192982" y="3146515"/>
                  </a:lnTo>
                  <a:lnTo>
                    <a:pt x="245612" y="3195622"/>
                  </a:lnTo>
                  <a:lnTo>
                    <a:pt x="303830" y="3239913"/>
                  </a:lnTo>
                  <a:lnTo>
                    <a:pt x="367297" y="3279552"/>
                  </a:lnTo>
                  <a:lnTo>
                    <a:pt x="400893" y="3297678"/>
                  </a:lnTo>
                  <a:lnTo>
                    <a:pt x="435674" y="3314701"/>
                  </a:lnTo>
                  <a:lnTo>
                    <a:pt x="471597" y="3330642"/>
                  </a:lnTo>
                  <a:lnTo>
                    <a:pt x="508621" y="3345522"/>
                  </a:lnTo>
                  <a:lnTo>
                    <a:pt x="546702" y="3359361"/>
                  </a:lnTo>
                  <a:lnTo>
                    <a:pt x="585799" y="3372178"/>
                  </a:lnTo>
                  <a:lnTo>
                    <a:pt x="625869" y="3383995"/>
                  </a:lnTo>
                  <a:lnTo>
                    <a:pt x="666869" y="3394832"/>
                  </a:lnTo>
                  <a:lnTo>
                    <a:pt x="708758" y="3404709"/>
                  </a:lnTo>
                  <a:lnTo>
                    <a:pt x="751492" y="3413647"/>
                  </a:lnTo>
                  <a:lnTo>
                    <a:pt x="795029" y="3421665"/>
                  </a:lnTo>
                  <a:lnTo>
                    <a:pt x="839328" y="3428784"/>
                  </a:lnTo>
                  <a:lnTo>
                    <a:pt x="884344" y="3435025"/>
                  </a:lnTo>
                  <a:lnTo>
                    <a:pt x="930037" y="3440407"/>
                  </a:lnTo>
                  <a:lnTo>
                    <a:pt x="976364" y="3444952"/>
                  </a:lnTo>
                  <a:lnTo>
                    <a:pt x="1023282" y="3448678"/>
                  </a:lnTo>
                  <a:lnTo>
                    <a:pt x="1070749" y="3451608"/>
                  </a:lnTo>
                  <a:lnTo>
                    <a:pt x="1118722" y="3453760"/>
                  </a:lnTo>
                  <a:lnTo>
                    <a:pt x="1167159" y="3455156"/>
                  </a:lnTo>
                  <a:lnTo>
                    <a:pt x="1216018" y="3455815"/>
                  </a:lnTo>
                  <a:lnTo>
                    <a:pt x="1265256" y="3455759"/>
                  </a:lnTo>
                  <a:lnTo>
                    <a:pt x="1314831" y="3455006"/>
                  </a:lnTo>
                  <a:lnTo>
                    <a:pt x="1364700" y="3453579"/>
                  </a:lnTo>
                  <a:lnTo>
                    <a:pt x="1414821" y="3451496"/>
                  </a:lnTo>
                  <a:lnTo>
                    <a:pt x="1465152" y="3448779"/>
                  </a:lnTo>
                  <a:lnTo>
                    <a:pt x="1515650" y="3445447"/>
                  </a:lnTo>
                  <a:lnTo>
                    <a:pt x="1566273" y="3441521"/>
                  </a:lnTo>
                  <a:lnTo>
                    <a:pt x="1616978" y="3437022"/>
                  </a:lnTo>
                  <a:lnTo>
                    <a:pt x="1667723" y="3431969"/>
                  </a:lnTo>
                  <a:lnTo>
                    <a:pt x="1718466" y="3426383"/>
                  </a:lnTo>
                  <a:lnTo>
                    <a:pt x="1769163" y="3420284"/>
                  </a:lnTo>
                  <a:lnTo>
                    <a:pt x="1819774" y="3413693"/>
                  </a:lnTo>
                  <a:lnTo>
                    <a:pt x="1870255" y="3406629"/>
                  </a:lnTo>
                  <a:lnTo>
                    <a:pt x="1920563" y="3399114"/>
                  </a:lnTo>
                  <a:lnTo>
                    <a:pt x="1970657" y="3391168"/>
                  </a:lnTo>
                  <a:lnTo>
                    <a:pt x="2020495" y="3382810"/>
                  </a:lnTo>
                  <a:lnTo>
                    <a:pt x="2070032" y="3374061"/>
                  </a:lnTo>
                  <a:lnTo>
                    <a:pt x="2119228" y="3364942"/>
                  </a:lnTo>
                  <a:lnTo>
                    <a:pt x="2168040" y="3355473"/>
                  </a:lnTo>
                  <a:lnTo>
                    <a:pt x="2216426" y="3345674"/>
                  </a:lnTo>
                  <a:lnTo>
                    <a:pt x="2264342" y="3335566"/>
                  </a:lnTo>
                  <a:lnTo>
                    <a:pt x="2311747" y="3325168"/>
                  </a:lnTo>
                  <a:lnTo>
                    <a:pt x="2358599" y="3314502"/>
                  </a:lnTo>
                  <a:lnTo>
                    <a:pt x="2404854" y="3303586"/>
                  </a:lnTo>
                  <a:lnTo>
                    <a:pt x="2450470" y="3292443"/>
                  </a:lnTo>
                  <a:lnTo>
                    <a:pt x="2495405" y="3281092"/>
                  </a:lnTo>
                  <a:lnTo>
                    <a:pt x="2539617" y="3269553"/>
                  </a:lnTo>
                  <a:lnTo>
                    <a:pt x="2583064" y="3257847"/>
                  </a:lnTo>
                  <a:lnTo>
                    <a:pt x="2625701" y="3245994"/>
                  </a:lnTo>
                  <a:lnTo>
                    <a:pt x="2667489" y="3234015"/>
                  </a:lnTo>
                  <a:lnTo>
                    <a:pt x="2708383" y="3221929"/>
                  </a:lnTo>
                  <a:lnTo>
                    <a:pt x="2748342" y="3209758"/>
                  </a:lnTo>
                  <a:lnTo>
                    <a:pt x="2787322" y="3197521"/>
                  </a:lnTo>
                  <a:lnTo>
                    <a:pt x="2825283" y="3185238"/>
                  </a:lnTo>
                  <a:lnTo>
                    <a:pt x="2862181" y="3172931"/>
                  </a:lnTo>
                  <a:lnTo>
                    <a:pt x="2932619" y="3148322"/>
                  </a:lnTo>
                  <a:lnTo>
                    <a:pt x="2998297" y="3123858"/>
                  </a:lnTo>
                  <a:lnTo>
                    <a:pt x="3058876" y="3099700"/>
                  </a:lnTo>
                  <a:lnTo>
                    <a:pt x="3087147" y="3087787"/>
                  </a:lnTo>
                  <a:lnTo>
                    <a:pt x="4201568" y="2754119"/>
                  </a:lnTo>
                  <a:lnTo>
                    <a:pt x="5088962" y="2692096"/>
                  </a:lnTo>
                  <a:lnTo>
                    <a:pt x="5675524" y="2759314"/>
                  </a:lnTo>
                  <a:lnTo>
                    <a:pt x="5887446" y="2813365"/>
                  </a:lnTo>
                </a:path>
              </a:pathLst>
            </a:custGeom>
            <a:ln w="376123">
              <a:solidFill>
                <a:srgbClr val="FFE06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" name="object 12" descr=""/>
          <p:cNvGrpSpPr/>
          <p:nvPr/>
        </p:nvGrpSpPr>
        <p:grpSpPr>
          <a:xfrm>
            <a:off x="353327" y="8921329"/>
            <a:ext cx="6853555" cy="625475"/>
            <a:chOff x="353327" y="8921329"/>
            <a:chExt cx="6853555" cy="625475"/>
          </a:xfrm>
        </p:grpSpPr>
        <p:sp>
          <p:nvSpPr>
            <p:cNvPr id="13" name="object 13" descr=""/>
            <p:cNvSpPr/>
            <p:nvPr/>
          </p:nvSpPr>
          <p:spPr>
            <a:xfrm>
              <a:off x="359995" y="8927997"/>
              <a:ext cx="6840220" cy="612140"/>
            </a:xfrm>
            <a:custGeom>
              <a:avLst/>
              <a:gdLst/>
              <a:ahLst/>
              <a:cxnLst/>
              <a:rect l="l" t="t" r="r" b="b"/>
              <a:pathLst>
                <a:path w="6840220" h="612140">
                  <a:moveTo>
                    <a:pt x="6766940" y="0"/>
                  </a:moveTo>
                  <a:lnTo>
                    <a:pt x="73075" y="0"/>
                  </a:lnTo>
                  <a:lnTo>
                    <a:pt x="44700" y="5765"/>
                  </a:lnTo>
                  <a:lnTo>
                    <a:pt x="21464" y="21464"/>
                  </a:lnTo>
                  <a:lnTo>
                    <a:pt x="5765" y="44700"/>
                  </a:lnTo>
                  <a:lnTo>
                    <a:pt x="0" y="73075"/>
                  </a:lnTo>
                  <a:lnTo>
                    <a:pt x="0" y="538937"/>
                  </a:lnTo>
                  <a:lnTo>
                    <a:pt x="5765" y="567305"/>
                  </a:lnTo>
                  <a:lnTo>
                    <a:pt x="21464" y="590537"/>
                  </a:lnTo>
                  <a:lnTo>
                    <a:pt x="44700" y="606234"/>
                  </a:lnTo>
                  <a:lnTo>
                    <a:pt x="73075" y="612000"/>
                  </a:lnTo>
                  <a:lnTo>
                    <a:pt x="6766940" y="612000"/>
                  </a:lnTo>
                  <a:lnTo>
                    <a:pt x="6795309" y="606234"/>
                  </a:lnTo>
                  <a:lnTo>
                    <a:pt x="6818541" y="590537"/>
                  </a:lnTo>
                  <a:lnTo>
                    <a:pt x="6834238" y="567305"/>
                  </a:lnTo>
                  <a:lnTo>
                    <a:pt x="6840004" y="538937"/>
                  </a:lnTo>
                  <a:lnTo>
                    <a:pt x="6840004" y="73075"/>
                  </a:lnTo>
                  <a:lnTo>
                    <a:pt x="6834238" y="44700"/>
                  </a:lnTo>
                  <a:lnTo>
                    <a:pt x="6818541" y="21464"/>
                  </a:lnTo>
                  <a:lnTo>
                    <a:pt x="6795309" y="5765"/>
                  </a:lnTo>
                  <a:lnTo>
                    <a:pt x="6766940" y="0"/>
                  </a:lnTo>
                  <a:close/>
                </a:path>
              </a:pathLst>
            </a:custGeom>
            <a:solidFill>
              <a:srgbClr val="FFF3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359995" y="8927997"/>
              <a:ext cx="6840220" cy="612140"/>
            </a:xfrm>
            <a:custGeom>
              <a:avLst/>
              <a:gdLst/>
              <a:ahLst/>
              <a:cxnLst/>
              <a:rect l="l" t="t" r="r" b="b"/>
              <a:pathLst>
                <a:path w="6840220" h="612140">
                  <a:moveTo>
                    <a:pt x="6840004" y="538937"/>
                  </a:moveTo>
                  <a:lnTo>
                    <a:pt x="6834238" y="567305"/>
                  </a:lnTo>
                  <a:lnTo>
                    <a:pt x="6818541" y="590537"/>
                  </a:lnTo>
                  <a:lnTo>
                    <a:pt x="6795309" y="606234"/>
                  </a:lnTo>
                  <a:lnTo>
                    <a:pt x="6766940" y="612000"/>
                  </a:lnTo>
                  <a:lnTo>
                    <a:pt x="73075" y="612000"/>
                  </a:lnTo>
                  <a:lnTo>
                    <a:pt x="44700" y="606234"/>
                  </a:lnTo>
                  <a:lnTo>
                    <a:pt x="21464" y="590537"/>
                  </a:lnTo>
                  <a:lnTo>
                    <a:pt x="5765" y="567305"/>
                  </a:lnTo>
                  <a:lnTo>
                    <a:pt x="0" y="538937"/>
                  </a:lnTo>
                  <a:lnTo>
                    <a:pt x="0" y="73075"/>
                  </a:lnTo>
                  <a:lnTo>
                    <a:pt x="5765" y="44700"/>
                  </a:lnTo>
                  <a:lnTo>
                    <a:pt x="21464" y="21464"/>
                  </a:lnTo>
                  <a:lnTo>
                    <a:pt x="44700" y="5765"/>
                  </a:lnTo>
                  <a:lnTo>
                    <a:pt x="73075" y="0"/>
                  </a:lnTo>
                  <a:lnTo>
                    <a:pt x="6766940" y="0"/>
                  </a:lnTo>
                  <a:lnTo>
                    <a:pt x="6795309" y="5765"/>
                  </a:lnTo>
                  <a:lnTo>
                    <a:pt x="6818541" y="21464"/>
                  </a:lnTo>
                  <a:lnTo>
                    <a:pt x="6834238" y="44700"/>
                  </a:lnTo>
                  <a:lnTo>
                    <a:pt x="6840004" y="73075"/>
                  </a:lnTo>
                  <a:lnTo>
                    <a:pt x="6840004" y="538937"/>
                  </a:lnTo>
                  <a:close/>
                </a:path>
              </a:pathLst>
            </a:custGeom>
            <a:ln w="12890">
              <a:solidFill>
                <a:srgbClr val="F68B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60000" y="8927999"/>
              <a:ext cx="992505" cy="612140"/>
            </a:xfrm>
            <a:custGeom>
              <a:avLst/>
              <a:gdLst/>
              <a:ahLst/>
              <a:cxnLst/>
              <a:rect l="l" t="t" r="r" b="b"/>
              <a:pathLst>
                <a:path w="992505" h="612140">
                  <a:moveTo>
                    <a:pt x="724484" y="0"/>
                  </a:moveTo>
                  <a:lnTo>
                    <a:pt x="82194" y="0"/>
                  </a:lnTo>
                  <a:lnTo>
                    <a:pt x="50283" y="6126"/>
                  </a:lnTo>
                  <a:lnTo>
                    <a:pt x="24147" y="22806"/>
                  </a:lnTo>
                  <a:lnTo>
                    <a:pt x="6486" y="47491"/>
                  </a:lnTo>
                  <a:lnTo>
                    <a:pt x="0" y="77635"/>
                  </a:lnTo>
                  <a:lnTo>
                    <a:pt x="0" y="534365"/>
                  </a:lnTo>
                  <a:lnTo>
                    <a:pt x="6486" y="564508"/>
                  </a:lnTo>
                  <a:lnTo>
                    <a:pt x="24147" y="589194"/>
                  </a:lnTo>
                  <a:lnTo>
                    <a:pt x="50283" y="605874"/>
                  </a:lnTo>
                  <a:lnTo>
                    <a:pt x="82194" y="612000"/>
                  </a:lnTo>
                  <a:lnTo>
                    <a:pt x="724496" y="612000"/>
                  </a:lnTo>
                  <a:lnTo>
                    <a:pt x="992251" y="306019"/>
                  </a:lnTo>
                  <a:lnTo>
                    <a:pt x="724484" y="0"/>
                  </a:lnTo>
                  <a:close/>
                </a:path>
              </a:pathLst>
            </a:custGeom>
            <a:solidFill>
              <a:srgbClr val="F68B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2026471" y="2002044"/>
            <a:ext cx="222885" cy="163195"/>
          </a:xfrm>
          <a:prstGeom prst="rect">
            <a:avLst/>
          </a:prstGeom>
        </p:spPr>
        <p:txBody>
          <a:bodyPr wrap="square" lIns="0" tIns="4445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dirty="0" sz="1100" spc="-5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17" name="object 17" descr=""/>
          <p:cNvSpPr txBox="1"/>
          <p:nvPr/>
        </p:nvSpPr>
        <p:spPr>
          <a:xfrm rot="16320000">
            <a:off x="2302276" y="2018461"/>
            <a:ext cx="196260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8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18" name="object 18" descr=""/>
          <p:cNvSpPr txBox="1"/>
          <p:nvPr/>
        </p:nvSpPr>
        <p:spPr>
          <a:xfrm rot="16440000">
            <a:off x="2550518" y="2029104"/>
            <a:ext cx="198027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6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19" name="object 19" descr=""/>
          <p:cNvSpPr txBox="1"/>
          <p:nvPr/>
        </p:nvSpPr>
        <p:spPr>
          <a:xfrm rot="16500000">
            <a:off x="2798858" y="2044918"/>
            <a:ext cx="198027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6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20" name="object 20" descr=""/>
          <p:cNvSpPr txBox="1"/>
          <p:nvPr/>
        </p:nvSpPr>
        <p:spPr>
          <a:xfrm rot="16560000">
            <a:off x="3046887" y="2065234"/>
            <a:ext cx="197141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7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21" name="object 21" descr=""/>
          <p:cNvSpPr txBox="1"/>
          <p:nvPr/>
        </p:nvSpPr>
        <p:spPr>
          <a:xfrm rot="16620000">
            <a:off x="3294641" y="2091329"/>
            <a:ext cx="196700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75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22" name="object 22" descr=""/>
          <p:cNvSpPr txBox="1"/>
          <p:nvPr/>
        </p:nvSpPr>
        <p:spPr>
          <a:xfrm rot="16680000">
            <a:off x="3541737" y="2122812"/>
            <a:ext cx="195821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85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23" name="object 23" descr=""/>
          <p:cNvSpPr txBox="1"/>
          <p:nvPr/>
        </p:nvSpPr>
        <p:spPr>
          <a:xfrm rot="16800000">
            <a:off x="3787010" y="2160610"/>
            <a:ext cx="197141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7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24" name="object 24" descr=""/>
          <p:cNvSpPr txBox="1"/>
          <p:nvPr/>
        </p:nvSpPr>
        <p:spPr>
          <a:xfrm rot="16920000">
            <a:off x="4031618" y="2204802"/>
            <a:ext cx="198027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6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25" name="object 25" descr=""/>
          <p:cNvSpPr txBox="1"/>
          <p:nvPr/>
        </p:nvSpPr>
        <p:spPr>
          <a:xfrm rot="16980000">
            <a:off x="4275197" y="2255608"/>
            <a:ext cx="196260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8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26" name="object 26" descr=""/>
          <p:cNvSpPr txBox="1"/>
          <p:nvPr/>
        </p:nvSpPr>
        <p:spPr>
          <a:xfrm rot="17100000">
            <a:off x="4516416" y="2314662"/>
            <a:ext cx="196700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75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27" name="object 27" descr=""/>
          <p:cNvSpPr txBox="1"/>
          <p:nvPr/>
        </p:nvSpPr>
        <p:spPr>
          <a:xfrm rot="17220000">
            <a:off x="4755606" y="2381919"/>
            <a:ext cx="196260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8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28" name="object 28" descr=""/>
          <p:cNvSpPr txBox="1"/>
          <p:nvPr/>
        </p:nvSpPr>
        <p:spPr>
          <a:xfrm rot="17400000">
            <a:off x="4991208" y="2458989"/>
            <a:ext cx="197584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65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29" name="object 29" descr=""/>
          <p:cNvSpPr txBox="1"/>
          <p:nvPr/>
        </p:nvSpPr>
        <p:spPr>
          <a:xfrm rot="17580000">
            <a:off x="5222944" y="2546193"/>
            <a:ext cx="197141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7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30" name="object 30" descr=""/>
          <p:cNvSpPr txBox="1"/>
          <p:nvPr/>
        </p:nvSpPr>
        <p:spPr>
          <a:xfrm rot="17880000">
            <a:off x="5447318" y="2649372"/>
            <a:ext cx="197141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7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31" name="object 31" descr=""/>
          <p:cNvSpPr txBox="1"/>
          <p:nvPr/>
        </p:nvSpPr>
        <p:spPr>
          <a:xfrm rot="18360000">
            <a:off x="5656818" y="2775487"/>
            <a:ext cx="197584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65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32" name="object 32" descr=""/>
          <p:cNvSpPr txBox="1"/>
          <p:nvPr/>
        </p:nvSpPr>
        <p:spPr>
          <a:xfrm rot="19260000">
            <a:off x="5835958" y="2935611"/>
            <a:ext cx="196260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8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33" name="object 33" descr=""/>
          <p:cNvSpPr txBox="1"/>
          <p:nvPr/>
        </p:nvSpPr>
        <p:spPr>
          <a:xfrm rot="60000">
            <a:off x="5918200" y="3141096"/>
            <a:ext cx="198027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6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34" name="object 34" descr=""/>
          <p:cNvSpPr txBox="1"/>
          <p:nvPr/>
        </p:nvSpPr>
        <p:spPr>
          <a:xfrm rot="2460000">
            <a:off x="5842984" y="3350424"/>
            <a:ext cx="197141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7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35" name="object 35" descr=""/>
          <p:cNvSpPr txBox="1"/>
          <p:nvPr/>
        </p:nvSpPr>
        <p:spPr>
          <a:xfrm rot="4140000">
            <a:off x="5645746" y="3472402"/>
            <a:ext cx="197584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65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36" name="object 36" descr=""/>
          <p:cNvSpPr txBox="1"/>
          <p:nvPr/>
        </p:nvSpPr>
        <p:spPr>
          <a:xfrm rot="4740000">
            <a:off x="5409542" y="3533110"/>
            <a:ext cx="198027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6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37" name="object 37" descr=""/>
          <p:cNvSpPr txBox="1"/>
          <p:nvPr/>
        </p:nvSpPr>
        <p:spPr>
          <a:xfrm rot="5040000">
            <a:off x="5165646" y="3565510"/>
            <a:ext cx="196700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75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38" name="object 38" descr=""/>
          <p:cNvSpPr txBox="1"/>
          <p:nvPr/>
        </p:nvSpPr>
        <p:spPr>
          <a:xfrm rot="5160000">
            <a:off x="4917288" y="3584140"/>
            <a:ext cx="198027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6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39" name="object 39" descr=""/>
          <p:cNvSpPr txBox="1"/>
          <p:nvPr/>
        </p:nvSpPr>
        <p:spPr>
          <a:xfrm rot="5280000">
            <a:off x="4669894" y="3593703"/>
            <a:ext cx="196700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75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3423449" y="3587570"/>
            <a:ext cx="1221105" cy="167640"/>
          </a:xfrm>
          <a:prstGeom prst="rect">
            <a:avLst/>
          </a:prstGeom>
        </p:spPr>
        <p:txBody>
          <a:bodyPr wrap="square" lIns="0" tIns="45085" rIns="0" bIns="0" rtlCol="0" vert="vert">
            <a:spAutoFit/>
          </a:bodyPr>
          <a:lstStyle/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dirty="0" sz="1100" spc="-5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  <a:p>
            <a:pPr marL="13970">
              <a:lnSpc>
                <a:spcPct val="100000"/>
              </a:lnSpc>
              <a:spcBef>
                <a:spcPts val="645"/>
              </a:spcBef>
            </a:pPr>
            <a:r>
              <a:rPr dirty="0" sz="1100" spc="-5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  <a:p>
            <a:pPr marL="13970">
              <a:lnSpc>
                <a:spcPct val="100000"/>
              </a:lnSpc>
              <a:spcBef>
                <a:spcPts val="645"/>
              </a:spcBef>
            </a:pPr>
            <a:r>
              <a:rPr dirty="0" sz="1100" spc="-5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  <a:p>
            <a:pPr marL="15240">
              <a:lnSpc>
                <a:spcPct val="100000"/>
              </a:lnSpc>
              <a:spcBef>
                <a:spcPts val="645"/>
              </a:spcBef>
            </a:pPr>
            <a:r>
              <a:rPr dirty="0" sz="1100" spc="-5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  <a:p>
            <a:pPr marL="16510">
              <a:lnSpc>
                <a:spcPct val="100000"/>
              </a:lnSpc>
              <a:spcBef>
                <a:spcPts val="650"/>
              </a:spcBef>
            </a:pPr>
            <a:r>
              <a:rPr dirty="0" sz="1100" spc="-5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41" name="object 41" descr=""/>
          <p:cNvSpPr txBox="1"/>
          <p:nvPr/>
        </p:nvSpPr>
        <p:spPr>
          <a:xfrm rot="5280000">
            <a:off x="3172978" y="3607320"/>
            <a:ext cx="197584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65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42" name="object 42" descr=""/>
          <p:cNvSpPr txBox="1"/>
          <p:nvPr/>
        </p:nvSpPr>
        <p:spPr>
          <a:xfrm rot="5280000">
            <a:off x="2924574" y="3613743"/>
            <a:ext cx="196260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8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43" name="object 43" descr=""/>
          <p:cNvSpPr txBox="1"/>
          <p:nvPr/>
        </p:nvSpPr>
        <p:spPr>
          <a:xfrm rot="5220000">
            <a:off x="2674842" y="3623265"/>
            <a:ext cx="196700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75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44" name="object 44" descr=""/>
          <p:cNvSpPr txBox="1"/>
          <p:nvPr/>
        </p:nvSpPr>
        <p:spPr>
          <a:xfrm rot="5160000">
            <a:off x="2426026" y="3636656"/>
            <a:ext cx="196700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75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45" name="object 45" descr=""/>
          <p:cNvSpPr txBox="1"/>
          <p:nvPr/>
        </p:nvSpPr>
        <p:spPr>
          <a:xfrm rot="5100000">
            <a:off x="2177898" y="3655175"/>
            <a:ext cx="196260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8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46" name="object 46" descr=""/>
          <p:cNvSpPr txBox="1"/>
          <p:nvPr/>
        </p:nvSpPr>
        <p:spPr>
          <a:xfrm rot="4980000">
            <a:off x="1929939" y="3679984"/>
            <a:ext cx="196700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75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47" name="object 47" descr=""/>
          <p:cNvSpPr txBox="1"/>
          <p:nvPr/>
        </p:nvSpPr>
        <p:spPr>
          <a:xfrm rot="4860000">
            <a:off x="1683761" y="3713309"/>
            <a:ext cx="195821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85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48" name="object 48" descr=""/>
          <p:cNvSpPr txBox="1"/>
          <p:nvPr/>
        </p:nvSpPr>
        <p:spPr>
          <a:xfrm rot="4620000">
            <a:off x="1437907" y="3758890"/>
            <a:ext cx="198027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6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49" name="object 49" descr=""/>
          <p:cNvSpPr txBox="1"/>
          <p:nvPr/>
        </p:nvSpPr>
        <p:spPr>
          <a:xfrm rot="4380000">
            <a:off x="1198298" y="3819974"/>
            <a:ext cx="196700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75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50" name="object 50" descr=""/>
          <p:cNvSpPr txBox="1"/>
          <p:nvPr/>
        </p:nvSpPr>
        <p:spPr>
          <a:xfrm rot="3900000">
            <a:off x="954896" y="3908943"/>
            <a:ext cx="198027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6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51" name="object 51" descr=""/>
          <p:cNvSpPr txBox="1"/>
          <p:nvPr/>
        </p:nvSpPr>
        <p:spPr>
          <a:xfrm rot="3180000">
            <a:off x="726171" y="4040095"/>
            <a:ext cx="196700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75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52" name="object 52" descr=""/>
          <p:cNvSpPr txBox="1"/>
          <p:nvPr/>
        </p:nvSpPr>
        <p:spPr>
          <a:xfrm rot="1860000">
            <a:off x="537059" y="4239707"/>
            <a:ext cx="198027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6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53" name="object 53" descr=""/>
          <p:cNvSpPr txBox="1"/>
          <p:nvPr/>
        </p:nvSpPr>
        <p:spPr>
          <a:xfrm rot="360000">
            <a:off x="448372" y="4503835"/>
            <a:ext cx="195821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85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54" name="object 54" descr=""/>
          <p:cNvSpPr txBox="1"/>
          <p:nvPr/>
        </p:nvSpPr>
        <p:spPr>
          <a:xfrm rot="20940000">
            <a:off x="464247" y="4774026"/>
            <a:ext cx="197584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65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55" name="object 55" descr=""/>
          <p:cNvSpPr txBox="1"/>
          <p:nvPr/>
        </p:nvSpPr>
        <p:spPr>
          <a:xfrm rot="19620000">
            <a:off x="565077" y="5029465"/>
            <a:ext cx="197141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7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56" name="object 56" descr=""/>
          <p:cNvSpPr txBox="1"/>
          <p:nvPr/>
        </p:nvSpPr>
        <p:spPr>
          <a:xfrm rot="18240000">
            <a:off x="761940" y="5223176"/>
            <a:ext cx="197141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7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57" name="object 57" descr=""/>
          <p:cNvSpPr txBox="1"/>
          <p:nvPr/>
        </p:nvSpPr>
        <p:spPr>
          <a:xfrm rot="17340000">
            <a:off x="1003530" y="5338275"/>
            <a:ext cx="196700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75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58" name="object 58" descr=""/>
          <p:cNvSpPr txBox="1"/>
          <p:nvPr/>
        </p:nvSpPr>
        <p:spPr>
          <a:xfrm rot="16800000">
            <a:off x="1256762" y="5400030"/>
            <a:ext cx="197141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7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59" name="object 59" descr=""/>
          <p:cNvSpPr txBox="1"/>
          <p:nvPr/>
        </p:nvSpPr>
        <p:spPr>
          <a:xfrm rot="16440000">
            <a:off x="1509556" y="5427446"/>
            <a:ext cx="197584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65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1730572" y="5420221"/>
            <a:ext cx="224154" cy="164465"/>
          </a:xfrm>
          <a:prstGeom prst="rect">
            <a:avLst/>
          </a:prstGeom>
        </p:spPr>
        <p:txBody>
          <a:bodyPr wrap="square" lIns="0" tIns="4699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100" spc="-5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61" name="object 61" descr=""/>
          <p:cNvSpPr txBox="1"/>
          <p:nvPr/>
        </p:nvSpPr>
        <p:spPr>
          <a:xfrm rot="15960000">
            <a:off x="2005764" y="5418732"/>
            <a:ext cx="197141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7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62" name="object 62" descr=""/>
          <p:cNvSpPr txBox="1"/>
          <p:nvPr/>
        </p:nvSpPr>
        <p:spPr>
          <a:xfrm rot="15780000">
            <a:off x="2252930" y="5392509"/>
            <a:ext cx="197141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7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63" name="object 63" descr=""/>
          <p:cNvSpPr txBox="1"/>
          <p:nvPr/>
        </p:nvSpPr>
        <p:spPr>
          <a:xfrm rot="15600000">
            <a:off x="2499165" y="5354271"/>
            <a:ext cx="195821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85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64" name="object 64" descr=""/>
          <p:cNvSpPr txBox="1"/>
          <p:nvPr/>
        </p:nvSpPr>
        <p:spPr>
          <a:xfrm rot="15480000">
            <a:off x="2743310" y="5305837"/>
            <a:ext cx="196700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75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65" name="object 65" descr=""/>
          <p:cNvSpPr txBox="1"/>
          <p:nvPr/>
        </p:nvSpPr>
        <p:spPr>
          <a:xfrm rot="15360000">
            <a:off x="2985069" y="5247378"/>
            <a:ext cx="197584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65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66" name="object 66" descr=""/>
          <p:cNvSpPr txBox="1"/>
          <p:nvPr/>
        </p:nvSpPr>
        <p:spPr>
          <a:xfrm rot="15180000">
            <a:off x="3223913" y="5178684"/>
            <a:ext cx="197141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7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67" name="object 67" descr=""/>
          <p:cNvSpPr txBox="1"/>
          <p:nvPr/>
        </p:nvSpPr>
        <p:spPr>
          <a:xfrm rot="14940000">
            <a:off x="3458787" y="5096795"/>
            <a:ext cx="196260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8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68" name="object 68" descr=""/>
          <p:cNvSpPr txBox="1"/>
          <p:nvPr/>
        </p:nvSpPr>
        <p:spPr>
          <a:xfrm rot="14940000">
            <a:off x="3688856" y="5002435"/>
            <a:ext cx="197141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7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69" name="object 69" descr=""/>
          <p:cNvSpPr txBox="1"/>
          <p:nvPr/>
        </p:nvSpPr>
        <p:spPr>
          <a:xfrm rot="15120000">
            <a:off x="3921503" y="4917062"/>
            <a:ext cx="197584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65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70" name="object 70" descr=""/>
          <p:cNvSpPr txBox="1"/>
          <p:nvPr/>
        </p:nvSpPr>
        <p:spPr>
          <a:xfrm rot="15300000">
            <a:off x="4157886" y="4843393"/>
            <a:ext cx="198027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6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71" name="object 71" descr=""/>
          <p:cNvSpPr txBox="1"/>
          <p:nvPr/>
        </p:nvSpPr>
        <p:spPr>
          <a:xfrm rot="15480000">
            <a:off x="4397939" y="4781617"/>
            <a:ext cx="198027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6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sp>
        <p:nvSpPr>
          <p:cNvPr id="72" name="object 72" descr=""/>
          <p:cNvSpPr txBox="1"/>
          <p:nvPr/>
        </p:nvSpPr>
        <p:spPr>
          <a:xfrm rot="15660000">
            <a:off x="4640898" y="4732575"/>
            <a:ext cx="198027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5"/>
              </a:lnSpc>
            </a:pPr>
            <a:r>
              <a:rPr dirty="0" sz="1100" spc="-60">
                <a:solidFill>
                  <a:srgbClr val="FFFFFF"/>
                </a:solidFill>
                <a:latin typeface="ヒラギノ明朝 ProN W3"/>
                <a:cs typeface="ヒラギノ明朝 ProN W3"/>
              </a:rPr>
              <a:t>▼</a:t>
            </a:r>
            <a:endParaRPr sz="1100">
              <a:latin typeface="ヒラギノ明朝 ProN W3"/>
              <a:cs typeface="ヒラギノ明朝 ProN W3"/>
            </a:endParaRPr>
          </a:p>
        </p:txBody>
      </p:sp>
      <p:grpSp>
        <p:nvGrpSpPr>
          <p:cNvPr id="73" name="object 73" descr=""/>
          <p:cNvGrpSpPr/>
          <p:nvPr/>
        </p:nvGrpSpPr>
        <p:grpSpPr>
          <a:xfrm>
            <a:off x="430540" y="573671"/>
            <a:ext cx="6769734" cy="4464685"/>
            <a:chOff x="430540" y="573671"/>
            <a:chExt cx="6769734" cy="4464685"/>
          </a:xfrm>
        </p:grpSpPr>
        <p:pic>
          <p:nvPicPr>
            <p:cNvPr id="74" name="object 7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931994" y="573671"/>
              <a:ext cx="1151991" cy="1295996"/>
            </a:xfrm>
            <a:prstGeom prst="rect">
              <a:avLst/>
            </a:prstGeom>
          </p:spPr>
        </p:pic>
        <p:pic>
          <p:nvPicPr>
            <p:cNvPr id="75" name="object 7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99998" y="4138003"/>
              <a:ext cx="1619999" cy="899998"/>
            </a:xfrm>
            <a:prstGeom prst="rect">
              <a:avLst/>
            </a:prstGeom>
          </p:spPr>
        </p:pic>
        <p:pic>
          <p:nvPicPr>
            <p:cNvPr id="76" name="object 7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9998" y="2225979"/>
              <a:ext cx="1619999" cy="936002"/>
            </a:xfrm>
            <a:prstGeom prst="rect">
              <a:avLst/>
            </a:prstGeom>
          </p:spPr>
        </p:pic>
        <p:sp>
          <p:nvSpPr>
            <p:cNvPr id="77" name="object 77" descr=""/>
            <p:cNvSpPr/>
            <p:nvPr/>
          </p:nvSpPr>
          <p:spPr>
            <a:xfrm>
              <a:off x="430540" y="730073"/>
              <a:ext cx="1417955" cy="447675"/>
            </a:xfrm>
            <a:custGeom>
              <a:avLst/>
              <a:gdLst/>
              <a:ahLst/>
              <a:cxnLst/>
              <a:rect l="l" t="t" r="r" b="b"/>
              <a:pathLst>
                <a:path w="1417955" h="447675">
                  <a:moveTo>
                    <a:pt x="420697" y="12880"/>
                  </a:moveTo>
                  <a:lnTo>
                    <a:pt x="378303" y="20351"/>
                  </a:lnTo>
                  <a:lnTo>
                    <a:pt x="332715" y="36317"/>
                  </a:lnTo>
                  <a:lnTo>
                    <a:pt x="287654" y="53615"/>
                  </a:lnTo>
                  <a:lnTo>
                    <a:pt x="243170" y="72276"/>
                  </a:lnTo>
                  <a:lnTo>
                    <a:pt x="199313" y="92331"/>
                  </a:lnTo>
                  <a:lnTo>
                    <a:pt x="156135" y="113813"/>
                  </a:lnTo>
                  <a:lnTo>
                    <a:pt x="113686" y="136753"/>
                  </a:lnTo>
                  <a:lnTo>
                    <a:pt x="72017" y="161182"/>
                  </a:lnTo>
                  <a:lnTo>
                    <a:pt x="40979" y="185325"/>
                  </a:lnTo>
                  <a:lnTo>
                    <a:pt x="5637" y="243845"/>
                  </a:lnTo>
                  <a:lnTo>
                    <a:pt x="0" y="275912"/>
                  </a:lnTo>
                  <a:lnTo>
                    <a:pt x="1495" y="308311"/>
                  </a:lnTo>
                  <a:lnTo>
                    <a:pt x="23214" y="369487"/>
                  </a:lnTo>
                  <a:lnTo>
                    <a:pt x="65460" y="418139"/>
                  </a:lnTo>
                  <a:lnTo>
                    <a:pt x="122895" y="445030"/>
                  </a:lnTo>
                  <a:lnTo>
                    <a:pt x="155640" y="447430"/>
                  </a:lnTo>
                  <a:lnTo>
                    <a:pt x="190182" y="440926"/>
                  </a:lnTo>
                  <a:lnTo>
                    <a:pt x="225852" y="424364"/>
                  </a:lnTo>
                  <a:lnTo>
                    <a:pt x="270781" y="398122"/>
                  </a:lnTo>
                  <a:lnTo>
                    <a:pt x="276470" y="395106"/>
                  </a:lnTo>
                  <a:lnTo>
                    <a:pt x="275114" y="394054"/>
                  </a:lnTo>
                  <a:lnTo>
                    <a:pt x="249633" y="362299"/>
                  </a:lnTo>
                  <a:lnTo>
                    <a:pt x="233116" y="325823"/>
                  </a:lnTo>
                  <a:lnTo>
                    <a:pt x="227766" y="286797"/>
                  </a:lnTo>
                  <a:lnTo>
                    <a:pt x="227740" y="286612"/>
                  </a:lnTo>
                  <a:lnTo>
                    <a:pt x="235682" y="246653"/>
                  </a:lnTo>
                  <a:lnTo>
                    <a:pt x="246456" y="217141"/>
                  </a:lnTo>
                  <a:lnTo>
                    <a:pt x="256055" y="187409"/>
                  </a:lnTo>
                  <a:lnTo>
                    <a:pt x="264513" y="157336"/>
                  </a:lnTo>
                  <a:lnTo>
                    <a:pt x="271864" y="126803"/>
                  </a:lnTo>
                  <a:lnTo>
                    <a:pt x="379481" y="126803"/>
                  </a:lnTo>
                  <a:lnTo>
                    <a:pt x="533233" y="71610"/>
                  </a:lnTo>
                  <a:lnTo>
                    <a:pt x="524475" y="59478"/>
                  </a:lnTo>
                  <a:lnTo>
                    <a:pt x="494921" y="34447"/>
                  </a:lnTo>
                  <a:lnTo>
                    <a:pt x="459949" y="18246"/>
                  </a:lnTo>
                  <a:lnTo>
                    <a:pt x="420697" y="12880"/>
                  </a:lnTo>
                  <a:close/>
                </a:path>
                <a:path w="1417955" h="447675">
                  <a:moveTo>
                    <a:pt x="379481" y="126803"/>
                  </a:moveTo>
                  <a:lnTo>
                    <a:pt x="271864" y="126803"/>
                  </a:lnTo>
                  <a:lnTo>
                    <a:pt x="459329" y="314267"/>
                  </a:lnTo>
                  <a:lnTo>
                    <a:pt x="410432" y="331968"/>
                  </a:lnTo>
                  <a:lnTo>
                    <a:pt x="362853" y="351877"/>
                  </a:lnTo>
                  <a:lnTo>
                    <a:pt x="316375" y="373944"/>
                  </a:lnTo>
                  <a:lnTo>
                    <a:pt x="276470" y="395106"/>
                  </a:lnTo>
                  <a:lnTo>
                    <a:pt x="307384" y="419099"/>
                  </a:lnTo>
                  <a:lnTo>
                    <a:pt x="344265" y="435449"/>
                  </a:lnTo>
                  <a:lnTo>
                    <a:pt x="383583" y="441118"/>
                  </a:lnTo>
                  <a:lnTo>
                    <a:pt x="423160" y="434117"/>
                  </a:lnTo>
                  <a:lnTo>
                    <a:pt x="628003" y="360581"/>
                  </a:lnTo>
                  <a:lnTo>
                    <a:pt x="615324" y="350378"/>
                  </a:lnTo>
                  <a:lnTo>
                    <a:pt x="598292" y="327679"/>
                  </a:lnTo>
                  <a:lnTo>
                    <a:pt x="529598" y="327679"/>
                  </a:lnTo>
                  <a:lnTo>
                    <a:pt x="342121" y="140214"/>
                  </a:lnTo>
                  <a:lnTo>
                    <a:pt x="379481" y="126803"/>
                  </a:lnTo>
                  <a:close/>
                </a:path>
                <a:path w="1417955" h="447675">
                  <a:moveTo>
                    <a:pt x="1001726" y="20058"/>
                  </a:moveTo>
                  <a:lnTo>
                    <a:pt x="960837" y="26164"/>
                  </a:lnTo>
                  <a:lnTo>
                    <a:pt x="914662" y="40132"/>
                  </a:lnTo>
                  <a:lnTo>
                    <a:pt x="868274" y="53311"/>
                  </a:lnTo>
                  <a:lnTo>
                    <a:pt x="860357" y="55415"/>
                  </a:lnTo>
                  <a:lnTo>
                    <a:pt x="877067" y="79596"/>
                  </a:lnTo>
                  <a:lnTo>
                    <a:pt x="892132" y="116699"/>
                  </a:lnTo>
                  <a:lnTo>
                    <a:pt x="894036" y="127746"/>
                  </a:lnTo>
                  <a:lnTo>
                    <a:pt x="1041891" y="320071"/>
                  </a:lnTo>
                  <a:lnTo>
                    <a:pt x="995688" y="334048"/>
                  </a:lnTo>
                  <a:lnTo>
                    <a:pt x="949300" y="347227"/>
                  </a:lnTo>
                  <a:lnTo>
                    <a:pt x="902718" y="359610"/>
                  </a:lnTo>
                  <a:lnTo>
                    <a:pt x="855933" y="371199"/>
                  </a:lnTo>
                  <a:lnTo>
                    <a:pt x="849107" y="372767"/>
                  </a:lnTo>
                  <a:lnTo>
                    <a:pt x="855175" y="381342"/>
                  </a:lnTo>
                  <a:lnTo>
                    <a:pt x="884129" y="406226"/>
                  </a:lnTo>
                  <a:lnTo>
                    <a:pt x="918698" y="422346"/>
                  </a:lnTo>
                  <a:lnTo>
                    <a:pt x="957981" y="427757"/>
                  </a:lnTo>
                  <a:lnTo>
                    <a:pt x="1001073" y="420516"/>
                  </a:lnTo>
                  <a:lnTo>
                    <a:pt x="1306241" y="323488"/>
                  </a:lnTo>
                  <a:lnTo>
                    <a:pt x="1325442" y="314077"/>
                  </a:lnTo>
                  <a:lnTo>
                    <a:pt x="1107512" y="314077"/>
                  </a:lnTo>
                  <a:lnTo>
                    <a:pt x="920034" y="126612"/>
                  </a:lnTo>
                  <a:lnTo>
                    <a:pt x="1107370" y="67044"/>
                  </a:lnTo>
                  <a:lnTo>
                    <a:pt x="1076766" y="42561"/>
                  </a:lnTo>
                  <a:lnTo>
                    <a:pt x="1040895" y="26164"/>
                  </a:lnTo>
                  <a:lnTo>
                    <a:pt x="1001726" y="20058"/>
                  </a:lnTo>
                  <a:close/>
                </a:path>
                <a:path w="1417955" h="447675">
                  <a:moveTo>
                    <a:pt x="693617" y="114903"/>
                  </a:moveTo>
                  <a:lnTo>
                    <a:pt x="602687" y="114903"/>
                  </a:lnTo>
                  <a:lnTo>
                    <a:pt x="790164" y="302368"/>
                  </a:lnTo>
                  <a:lnTo>
                    <a:pt x="628003" y="360581"/>
                  </a:lnTo>
                  <a:lnTo>
                    <a:pt x="644042" y="373488"/>
                  </a:lnTo>
                  <a:lnTo>
                    <a:pt x="678592" y="389022"/>
                  </a:lnTo>
                  <a:lnTo>
                    <a:pt x="718106" y="395641"/>
                  </a:lnTo>
                  <a:lnTo>
                    <a:pt x="761716" y="392004"/>
                  </a:lnTo>
                  <a:lnTo>
                    <a:pt x="808935" y="381996"/>
                  </a:lnTo>
                  <a:lnTo>
                    <a:pt x="849107" y="372767"/>
                  </a:lnTo>
                  <a:lnTo>
                    <a:pt x="832742" y="349639"/>
                  </a:lnTo>
                  <a:lnTo>
                    <a:pt x="817732" y="313059"/>
                  </a:lnTo>
                  <a:lnTo>
                    <a:pt x="811049" y="273549"/>
                  </a:lnTo>
                  <a:lnTo>
                    <a:pt x="811258" y="270226"/>
                  </a:lnTo>
                  <a:lnTo>
                    <a:pt x="811370" y="268449"/>
                  </a:lnTo>
                  <a:lnTo>
                    <a:pt x="811392" y="268100"/>
                  </a:lnTo>
                  <a:lnTo>
                    <a:pt x="693617" y="114903"/>
                  </a:lnTo>
                  <a:close/>
                </a:path>
                <a:path w="1417955" h="447675">
                  <a:moveTo>
                    <a:pt x="271864" y="126803"/>
                  </a:moveTo>
                  <a:lnTo>
                    <a:pt x="264513" y="157336"/>
                  </a:lnTo>
                  <a:lnTo>
                    <a:pt x="256055" y="187409"/>
                  </a:lnTo>
                  <a:lnTo>
                    <a:pt x="246456" y="217141"/>
                  </a:lnTo>
                  <a:lnTo>
                    <a:pt x="235682" y="246653"/>
                  </a:lnTo>
                  <a:lnTo>
                    <a:pt x="227740" y="286612"/>
                  </a:lnTo>
                  <a:lnTo>
                    <a:pt x="233116" y="325823"/>
                  </a:lnTo>
                  <a:lnTo>
                    <a:pt x="249633" y="362299"/>
                  </a:lnTo>
                  <a:lnTo>
                    <a:pt x="275114" y="394054"/>
                  </a:lnTo>
                  <a:lnTo>
                    <a:pt x="276470" y="395106"/>
                  </a:lnTo>
                  <a:lnTo>
                    <a:pt x="316375" y="373944"/>
                  </a:lnTo>
                  <a:lnTo>
                    <a:pt x="362853" y="351877"/>
                  </a:lnTo>
                  <a:lnTo>
                    <a:pt x="410432" y="331968"/>
                  </a:lnTo>
                  <a:lnTo>
                    <a:pt x="459329" y="314267"/>
                  </a:lnTo>
                  <a:lnTo>
                    <a:pt x="271864" y="126803"/>
                  </a:lnTo>
                  <a:close/>
                </a:path>
                <a:path w="1417955" h="447675">
                  <a:moveTo>
                    <a:pt x="811392" y="268100"/>
                  </a:moveTo>
                  <a:lnTo>
                    <a:pt x="811049" y="273549"/>
                  </a:lnTo>
                  <a:lnTo>
                    <a:pt x="817732" y="313059"/>
                  </a:lnTo>
                  <a:lnTo>
                    <a:pt x="832742" y="349639"/>
                  </a:lnTo>
                  <a:lnTo>
                    <a:pt x="849107" y="372767"/>
                  </a:lnTo>
                  <a:lnTo>
                    <a:pt x="855933" y="371199"/>
                  </a:lnTo>
                  <a:lnTo>
                    <a:pt x="902718" y="359610"/>
                  </a:lnTo>
                  <a:lnTo>
                    <a:pt x="949300" y="347227"/>
                  </a:lnTo>
                  <a:lnTo>
                    <a:pt x="995688" y="334048"/>
                  </a:lnTo>
                  <a:lnTo>
                    <a:pt x="1035635" y="321964"/>
                  </a:lnTo>
                  <a:lnTo>
                    <a:pt x="852801" y="321964"/>
                  </a:lnTo>
                  <a:lnTo>
                    <a:pt x="811392" y="268100"/>
                  </a:lnTo>
                  <a:close/>
                </a:path>
                <a:path w="1417955" h="447675">
                  <a:moveTo>
                    <a:pt x="602687" y="114903"/>
                  </a:moveTo>
                  <a:lnTo>
                    <a:pt x="600190" y="127746"/>
                  </a:lnTo>
                  <a:lnTo>
                    <a:pt x="596699" y="143916"/>
                  </a:lnTo>
                  <a:lnTo>
                    <a:pt x="593100" y="158015"/>
                  </a:lnTo>
                  <a:lnTo>
                    <a:pt x="589606" y="168129"/>
                  </a:lnTo>
                  <a:lnTo>
                    <a:pt x="576139" y="209004"/>
                  </a:lnTo>
                  <a:lnTo>
                    <a:pt x="572846" y="249007"/>
                  </a:lnTo>
                  <a:lnTo>
                    <a:pt x="578858" y="286797"/>
                  </a:lnTo>
                  <a:lnTo>
                    <a:pt x="615324" y="350378"/>
                  </a:lnTo>
                  <a:lnTo>
                    <a:pt x="628003" y="360581"/>
                  </a:lnTo>
                  <a:lnTo>
                    <a:pt x="790164" y="302368"/>
                  </a:lnTo>
                  <a:lnTo>
                    <a:pt x="602687" y="114903"/>
                  </a:lnTo>
                  <a:close/>
                </a:path>
                <a:path w="1417955" h="447675">
                  <a:moveTo>
                    <a:pt x="533233" y="71610"/>
                  </a:moveTo>
                  <a:lnTo>
                    <a:pt x="342121" y="140214"/>
                  </a:lnTo>
                  <a:lnTo>
                    <a:pt x="529598" y="327679"/>
                  </a:lnTo>
                  <a:lnTo>
                    <a:pt x="540365" y="298179"/>
                  </a:lnTo>
                  <a:lnTo>
                    <a:pt x="558416" y="238371"/>
                  </a:lnTo>
                  <a:lnTo>
                    <a:pt x="569205" y="168129"/>
                  </a:lnTo>
                  <a:lnTo>
                    <a:pt x="569258" y="167515"/>
                  </a:lnTo>
                  <a:lnTo>
                    <a:pt x="562880" y="128616"/>
                  </a:lnTo>
                  <a:lnTo>
                    <a:pt x="562802" y="128140"/>
                  </a:lnTo>
                  <a:lnTo>
                    <a:pt x="562669" y="127746"/>
                  </a:lnTo>
                  <a:lnTo>
                    <a:pt x="547475" y="91336"/>
                  </a:lnTo>
                  <a:lnTo>
                    <a:pt x="533233" y="71610"/>
                  </a:lnTo>
                  <a:close/>
                </a:path>
                <a:path w="1417955" h="447675">
                  <a:moveTo>
                    <a:pt x="752097" y="0"/>
                  </a:moveTo>
                  <a:lnTo>
                    <a:pt x="709138" y="8464"/>
                  </a:lnTo>
                  <a:lnTo>
                    <a:pt x="533233" y="71610"/>
                  </a:lnTo>
                  <a:lnTo>
                    <a:pt x="547475" y="91336"/>
                  </a:lnTo>
                  <a:lnTo>
                    <a:pt x="562669" y="127746"/>
                  </a:lnTo>
                  <a:lnTo>
                    <a:pt x="562802" y="128140"/>
                  </a:lnTo>
                  <a:lnTo>
                    <a:pt x="569258" y="167515"/>
                  </a:lnTo>
                  <a:lnTo>
                    <a:pt x="565768" y="207829"/>
                  </a:lnTo>
                  <a:lnTo>
                    <a:pt x="550058" y="268100"/>
                  </a:lnTo>
                  <a:lnTo>
                    <a:pt x="529598" y="327679"/>
                  </a:lnTo>
                  <a:lnTo>
                    <a:pt x="598292" y="327679"/>
                  </a:lnTo>
                  <a:lnTo>
                    <a:pt x="593306" y="321035"/>
                  </a:lnTo>
                  <a:lnTo>
                    <a:pt x="578858" y="286797"/>
                  </a:lnTo>
                  <a:lnTo>
                    <a:pt x="572846" y="249007"/>
                  </a:lnTo>
                  <a:lnTo>
                    <a:pt x="576139" y="209004"/>
                  </a:lnTo>
                  <a:lnTo>
                    <a:pt x="589606" y="168129"/>
                  </a:lnTo>
                  <a:lnTo>
                    <a:pt x="593100" y="158015"/>
                  </a:lnTo>
                  <a:lnTo>
                    <a:pt x="596699" y="143916"/>
                  </a:lnTo>
                  <a:lnTo>
                    <a:pt x="600021" y="128616"/>
                  </a:lnTo>
                  <a:lnTo>
                    <a:pt x="602687" y="114903"/>
                  </a:lnTo>
                  <a:lnTo>
                    <a:pt x="693617" y="114903"/>
                  </a:lnTo>
                  <a:lnTo>
                    <a:pt x="680690" y="98088"/>
                  </a:lnTo>
                  <a:lnTo>
                    <a:pt x="727909" y="88080"/>
                  </a:lnTo>
                  <a:lnTo>
                    <a:pt x="774907" y="77283"/>
                  </a:lnTo>
                  <a:lnTo>
                    <a:pt x="821692" y="65694"/>
                  </a:lnTo>
                  <a:lnTo>
                    <a:pt x="860357" y="55415"/>
                  </a:lnTo>
                  <a:lnTo>
                    <a:pt x="854639" y="47142"/>
                  </a:lnTo>
                  <a:lnTo>
                    <a:pt x="825739" y="21570"/>
                  </a:lnTo>
                  <a:lnTo>
                    <a:pt x="791261" y="5112"/>
                  </a:lnTo>
                  <a:lnTo>
                    <a:pt x="752097" y="0"/>
                  </a:lnTo>
                  <a:close/>
                </a:path>
                <a:path w="1417955" h="447675">
                  <a:moveTo>
                    <a:pt x="869780" y="96196"/>
                  </a:moveTo>
                  <a:lnTo>
                    <a:pt x="834730" y="161799"/>
                  </a:lnTo>
                  <a:lnTo>
                    <a:pt x="813596" y="233051"/>
                  </a:lnTo>
                  <a:lnTo>
                    <a:pt x="811392" y="268100"/>
                  </a:lnTo>
                  <a:lnTo>
                    <a:pt x="852801" y="321964"/>
                  </a:lnTo>
                  <a:lnTo>
                    <a:pt x="878721" y="260256"/>
                  </a:lnTo>
                  <a:lnTo>
                    <a:pt x="896603" y="195929"/>
                  </a:lnTo>
                  <a:lnTo>
                    <a:pt x="898836" y="158015"/>
                  </a:lnTo>
                  <a:lnTo>
                    <a:pt x="898942" y="156221"/>
                  </a:lnTo>
                  <a:lnTo>
                    <a:pt x="894186" y="128616"/>
                  </a:lnTo>
                  <a:lnTo>
                    <a:pt x="894104" y="128140"/>
                  </a:lnTo>
                  <a:lnTo>
                    <a:pt x="894036" y="127746"/>
                  </a:lnTo>
                  <a:lnTo>
                    <a:pt x="869780" y="96196"/>
                  </a:lnTo>
                  <a:close/>
                </a:path>
                <a:path w="1417955" h="447675">
                  <a:moveTo>
                    <a:pt x="894036" y="127746"/>
                  </a:moveTo>
                  <a:lnTo>
                    <a:pt x="898942" y="156221"/>
                  </a:lnTo>
                  <a:lnTo>
                    <a:pt x="896603" y="195929"/>
                  </a:lnTo>
                  <a:lnTo>
                    <a:pt x="888948" y="228664"/>
                  </a:lnTo>
                  <a:lnTo>
                    <a:pt x="878721" y="260256"/>
                  </a:lnTo>
                  <a:lnTo>
                    <a:pt x="866485" y="291193"/>
                  </a:lnTo>
                  <a:lnTo>
                    <a:pt x="852801" y="321964"/>
                  </a:lnTo>
                  <a:lnTo>
                    <a:pt x="1035635" y="321964"/>
                  </a:lnTo>
                  <a:lnTo>
                    <a:pt x="1041891" y="320071"/>
                  </a:lnTo>
                  <a:lnTo>
                    <a:pt x="894036" y="127746"/>
                  </a:lnTo>
                  <a:close/>
                </a:path>
                <a:path w="1417955" h="447675">
                  <a:moveTo>
                    <a:pt x="1107370" y="67044"/>
                  </a:moveTo>
                  <a:lnTo>
                    <a:pt x="920034" y="126612"/>
                  </a:lnTo>
                  <a:lnTo>
                    <a:pt x="1107512" y="314077"/>
                  </a:lnTo>
                  <a:lnTo>
                    <a:pt x="1111517" y="295688"/>
                  </a:lnTo>
                  <a:lnTo>
                    <a:pt x="1116522" y="280201"/>
                  </a:lnTo>
                  <a:lnTo>
                    <a:pt x="1123385" y="265641"/>
                  </a:lnTo>
                  <a:lnTo>
                    <a:pt x="1132963" y="250031"/>
                  </a:lnTo>
                  <a:lnTo>
                    <a:pt x="1150547" y="212022"/>
                  </a:lnTo>
                  <a:lnTo>
                    <a:pt x="1155214" y="172837"/>
                  </a:lnTo>
                  <a:lnTo>
                    <a:pt x="1148565" y="134387"/>
                  </a:lnTo>
                  <a:lnTo>
                    <a:pt x="1132205" y="98584"/>
                  </a:lnTo>
                  <a:lnTo>
                    <a:pt x="1107738" y="67338"/>
                  </a:lnTo>
                  <a:lnTo>
                    <a:pt x="1107370" y="67044"/>
                  </a:lnTo>
                  <a:close/>
                </a:path>
                <a:path w="1417955" h="447675">
                  <a:moveTo>
                    <a:pt x="1272917" y="23616"/>
                  </a:moveTo>
                  <a:lnTo>
                    <a:pt x="1225215" y="29572"/>
                  </a:lnTo>
                  <a:lnTo>
                    <a:pt x="1107370" y="67044"/>
                  </a:lnTo>
                  <a:lnTo>
                    <a:pt x="1107738" y="67338"/>
                  </a:lnTo>
                  <a:lnTo>
                    <a:pt x="1132205" y="98584"/>
                  </a:lnTo>
                  <a:lnTo>
                    <a:pt x="1148565" y="134387"/>
                  </a:lnTo>
                  <a:lnTo>
                    <a:pt x="1155214" y="172837"/>
                  </a:lnTo>
                  <a:lnTo>
                    <a:pt x="1150547" y="212022"/>
                  </a:lnTo>
                  <a:lnTo>
                    <a:pt x="1132963" y="250031"/>
                  </a:lnTo>
                  <a:lnTo>
                    <a:pt x="1123385" y="265641"/>
                  </a:lnTo>
                  <a:lnTo>
                    <a:pt x="1116522" y="280201"/>
                  </a:lnTo>
                  <a:lnTo>
                    <a:pt x="1111517" y="295688"/>
                  </a:lnTo>
                  <a:lnTo>
                    <a:pt x="1107512" y="314077"/>
                  </a:lnTo>
                  <a:lnTo>
                    <a:pt x="1325442" y="314077"/>
                  </a:lnTo>
                  <a:lnTo>
                    <a:pt x="1384036" y="270226"/>
                  </a:lnTo>
                  <a:lnTo>
                    <a:pt x="1407479" y="230073"/>
                  </a:lnTo>
                  <a:lnTo>
                    <a:pt x="1417745" y="184448"/>
                  </a:lnTo>
                  <a:lnTo>
                    <a:pt x="1412758" y="136753"/>
                  </a:lnTo>
                  <a:lnTo>
                    <a:pt x="1412680" y="136010"/>
                  </a:lnTo>
                  <a:lnTo>
                    <a:pt x="1392600" y="92905"/>
                  </a:lnTo>
                  <a:lnTo>
                    <a:pt x="1360211" y="57996"/>
                  </a:lnTo>
                  <a:lnTo>
                    <a:pt x="1319116" y="33995"/>
                  </a:lnTo>
                  <a:lnTo>
                    <a:pt x="1272917" y="23616"/>
                  </a:lnTo>
                  <a:close/>
                </a:path>
                <a:path w="1417955" h="447675">
                  <a:moveTo>
                    <a:pt x="860357" y="55415"/>
                  </a:moveTo>
                  <a:lnTo>
                    <a:pt x="821692" y="65694"/>
                  </a:lnTo>
                  <a:lnTo>
                    <a:pt x="774907" y="77283"/>
                  </a:lnTo>
                  <a:lnTo>
                    <a:pt x="727909" y="88080"/>
                  </a:lnTo>
                  <a:lnTo>
                    <a:pt x="680690" y="98088"/>
                  </a:lnTo>
                  <a:lnTo>
                    <a:pt x="811392" y="268100"/>
                  </a:lnTo>
                  <a:lnTo>
                    <a:pt x="822308" y="196871"/>
                  </a:lnTo>
                  <a:lnTo>
                    <a:pt x="850631" y="128140"/>
                  </a:lnTo>
                  <a:lnTo>
                    <a:pt x="869780" y="96196"/>
                  </a:lnTo>
                  <a:lnTo>
                    <a:pt x="883808" y="96196"/>
                  </a:lnTo>
                  <a:lnTo>
                    <a:pt x="877067" y="79596"/>
                  </a:lnTo>
                  <a:lnTo>
                    <a:pt x="860357" y="55415"/>
                  </a:lnTo>
                  <a:close/>
                </a:path>
                <a:path w="1417955" h="447675">
                  <a:moveTo>
                    <a:pt x="883808" y="96196"/>
                  </a:moveTo>
                  <a:lnTo>
                    <a:pt x="869780" y="96196"/>
                  </a:lnTo>
                  <a:lnTo>
                    <a:pt x="894036" y="127746"/>
                  </a:lnTo>
                  <a:lnTo>
                    <a:pt x="892132" y="116699"/>
                  </a:lnTo>
                  <a:lnTo>
                    <a:pt x="883808" y="96196"/>
                  </a:lnTo>
                  <a:close/>
                </a:path>
              </a:pathLst>
            </a:custGeom>
            <a:solidFill>
              <a:srgbClr val="FFE06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 descr=""/>
            <p:cNvSpPr/>
            <p:nvPr/>
          </p:nvSpPr>
          <p:spPr>
            <a:xfrm>
              <a:off x="2569527" y="1833463"/>
              <a:ext cx="913130" cy="396240"/>
            </a:xfrm>
            <a:custGeom>
              <a:avLst/>
              <a:gdLst/>
              <a:ahLst/>
              <a:cxnLst/>
              <a:rect l="l" t="t" r="r" b="b"/>
              <a:pathLst>
                <a:path w="913129" h="396239">
                  <a:moveTo>
                    <a:pt x="881837" y="0"/>
                  </a:moveTo>
                  <a:lnTo>
                    <a:pt x="138709" y="0"/>
                  </a:lnTo>
                  <a:lnTo>
                    <a:pt x="126785" y="2422"/>
                  </a:lnTo>
                  <a:lnTo>
                    <a:pt x="117020" y="9020"/>
                  </a:lnTo>
                  <a:lnTo>
                    <a:pt x="110423" y="18784"/>
                  </a:lnTo>
                  <a:lnTo>
                    <a:pt x="108000" y="30708"/>
                  </a:lnTo>
                  <a:lnTo>
                    <a:pt x="108000" y="177025"/>
                  </a:lnTo>
                  <a:lnTo>
                    <a:pt x="0" y="265074"/>
                  </a:lnTo>
                  <a:lnTo>
                    <a:pt x="108000" y="263423"/>
                  </a:lnTo>
                  <a:lnTo>
                    <a:pt x="108000" y="365290"/>
                  </a:lnTo>
                  <a:lnTo>
                    <a:pt x="110423" y="377214"/>
                  </a:lnTo>
                  <a:lnTo>
                    <a:pt x="117020" y="386978"/>
                  </a:lnTo>
                  <a:lnTo>
                    <a:pt x="126785" y="393575"/>
                  </a:lnTo>
                  <a:lnTo>
                    <a:pt x="138709" y="395998"/>
                  </a:lnTo>
                  <a:lnTo>
                    <a:pt x="881837" y="395998"/>
                  </a:lnTo>
                  <a:lnTo>
                    <a:pt x="893761" y="393575"/>
                  </a:lnTo>
                  <a:lnTo>
                    <a:pt x="903525" y="386978"/>
                  </a:lnTo>
                  <a:lnTo>
                    <a:pt x="910122" y="377214"/>
                  </a:lnTo>
                  <a:lnTo>
                    <a:pt x="912545" y="365290"/>
                  </a:lnTo>
                  <a:lnTo>
                    <a:pt x="912545" y="30708"/>
                  </a:lnTo>
                  <a:lnTo>
                    <a:pt x="910122" y="18784"/>
                  </a:lnTo>
                  <a:lnTo>
                    <a:pt x="903525" y="9020"/>
                  </a:lnTo>
                  <a:lnTo>
                    <a:pt x="893761" y="2422"/>
                  </a:lnTo>
                  <a:lnTo>
                    <a:pt x="88183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 descr=""/>
            <p:cNvSpPr/>
            <p:nvPr/>
          </p:nvSpPr>
          <p:spPr>
            <a:xfrm>
              <a:off x="2569527" y="1833463"/>
              <a:ext cx="913130" cy="396240"/>
            </a:xfrm>
            <a:custGeom>
              <a:avLst/>
              <a:gdLst/>
              <a:ahLst/>
              <a:cxnLst/>
              <a:rect l="l" t="t" r="r" b="b"/>
              <a:pathLst>
                <a:path w="913129" h="396239">
                  <a:moveTo>
                    <a:pt x="881837" y="0"/>
                  </a:moveTo>
                  <a:lnTo>
                    <a:pt x="138709" y="0"/>
                  </a:lnTo>
                  <a:lnTo>
                    <a:pt x="126785" y="2422"/>
                  </a:lnTo>
                  <a:lnTo>
                    <a:pt x="117020" y="9020"/>
                  </a:lnTo>
                  <a:lnTo>
                    <a:pt x="110423" y="18784"/>
                  </a:lnTo>
                  <a:lnTo>
                    <a:pt x="108000" y="30708"/>
                  </a:lnTo>
                  <a:lnTo>
                    <a:pt x="108000" y="177025"/>
                  </a:lnTo>
                  <a:lnTo>
                    <a:pt x="0" y="265074"/>
                  </a:lnTo>
                  <a:lnTo>
                    <a:pt x="108000" y="263423"/>
                  </a:lnTo>
                  <a:lnTo>
                    <a:pt x="108000" y="365290"/>
                  </a:lnTo>
                  <a:lnTo>
                    <a:pt x="110423" y="377214"/>
                  </a:lnTo>
                  <a:lnTo>
                    <a:pt x="117020" y="386978"/>
                  </a:lnTo>
                  <a:lnTo>
                    <a:pt x="126785" y="393575"/>
                  </a:lnTo>
                  <a:lnTo>
                    <a:pt x="138709" y="395998"/>
                  </a:lnTo>
                  <a:lnTo>
                    <a:pt x="881837" y="395998"/>
                  </a:lnTo>
                  <a:lnTo>
                    <a:pt x="893761" y="393575"/>
                  </a:lnTo>
                  <a:lnTo>
                    <a:pt x="903525" y="386978"/>
                  </a:lnTo>
                  <a:lnTo>
                    <a:pt x="910122" y="377214"/>
                  </a:lnTo>
                  <a:lnTo>
                    <a:pt x="912545" y="365290"/>
                  </a:lnTo>
                  <a:lnTo>
                    <a:pt x="912545" y="30708"/>
                  </a:lnTo>
                  <a:lnTo>
                    <a:pt x="910122" y="18784"/>
                  </a:lnTo>
                  <a:lnTo>
                    <a:pt x="903525" y="9020"/>
                  </a:lnTo>
                  <a:lnTo>
                    <a:pt x="893761" y="2422"/>
                  </a:lnTo>
                  <a:lnTo>
                    <a:pt x="881837" y="0"/>
                  </a:lnTo>
                  <a:close/>
                </a:path>
              </a:pathLst>
            </a:custGeom>
            <a:ln w="12700">
              <a:solidFill>
                <a:srgbClr val="F68B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0" name="object 80" descr=""/>
          <p:cNvGrpSpPr/>
          <p:nvPr/>
        </p:nvGrpSpPr>
        <p:grpSpPr>
          <a:xfrm>
            <a:off x="324001" y="9881999"/>
            <a:ext cx="6876415" cy="648335"/>
            <a:chOff x="324001" y="9881999"/>
            <a:chExt cx="6876415" cy="648335"/>
          </a:xfrm>
        </p:grpSpPr>
        <p:pic>
          <p:nvPicPr>
            <p:cNvPr id="81" name="object 81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195004" y="10008001"/>
              <a:ext cx="503999" cy="503999"/>
            </a:xfrm>
            <a:prstGeom prst="rect">
              <a:avLst/>
            </a:prstGeom>
          </p:spPr>
        </p:pic>
        <p:pic>
          <p:nvPicPr>
            <p:cNvPr id="82" name="object 82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695999" y="9990001"/>
              <a:ext cx="504000" cy="504000"/>
            </a:xfrm>
            <a:prstGeom prst="rect">
              <a:avLst/>
            </a:prstGeom>
          </p:spPr>
        </p:pic>
        <p:sp>
          <p:nvSpPr>
            <p:cNvPr id="83" name="object 83" descr=""/>
            <p:cNvSpPr/>
            <p:nvPr/>
          </p:nvSpPr>
          <p:spPr>
            <a:xfrm>
              <a:off x="324001" y="9881999"/>
              <a:ext cx="1008380" cy="648335"/>
            </a:xfrm>
            <a:custGeom>
              <a:avLst/>
              <a:gdLst/>
              <a:ahLst/>
              <a:cxnLst/>
              <a:rect l="l" t="t" r="r" b="b"/>
              <a:pathLst>
                <a:path w="1008380" h="648334">
                  <a:moveTo>
                    <a:pt x="503999" y="0"/>
                  </a:moveTo>
                  <a:lnTo>
                    <a:pt x="445223" y="2179"/>
                  </a:lnTo>
                  <a:lnTo>
                    <a:pt x="388438" y="8557"/>
                  </a:lnTo>
                  <a:lnTo>
                    <a:pt x="334023" y="18888"/>
                  </a:lnTo>
                  <a:lnTo>
                    <a:pt x="282355" y="32931"/>
                  </a:lnTo>
                  <a:lnTo>
                    <a:pt x="233813" y="50442"/>
                  </a:lnTo>
                  <a:lnTo>
                    <a:pt x="188775" y="71179"/>
                  </a:lnTo>
                  <a:lnTo>
                    <a:pt x="147620" y="94897"/>
                  </a:lnTo>
                  <a:lnTo>
                    <a:pt x="110724" y="121354"/>
                  </a:lnTo>
                  <a:lnTo>
                    <a:pt x="78467" y="150307"/>
                  </a:lnTo>
                  <a:lnTo>
                    <a:pt x="51228" y="181513"/>
                  </a:lnTo>
                  <a:lnTo>
                    <a:pt x="29383" y="214729"/>
                  </a:lnTo>
                  <a:lnTo>
                    <a:pt x="13311" y="249711"/>
                  </a:lnTo>
                  <a:lnTo>
                    <a:pt x="0" y="324002"/>
                  </a:lnTo>
                  <a:lnTo>
                    <a:pt x="3390" y="361788"/>
                  </a:lnTo>
                  <a:lnTo>
                    <a:pt x="29383" y="433275"/>
                  </a:lnTo>
                  <a:lnTo>
                    <a:pt x="51228" y="466491"/>
                  </a:lnTo>
                  <a:lnTo>
                    <a:pt x="78467" y="497696"/>
                  </a:lnTo>
                  <a:lnTo>
                    <a:pt x="110724" y="526649"/>
                  </a:lnTo>
                  <a:lnTo>
                    <a:pt x="147620" y="553107"/>
                  </a:lnTo>
                  <a:lnTo>
                    <a:pt x="188775" y="576825"/>
                  </a:lnTo>
                  <a:lnTo>
                    <a:pt x="233813" y="597561"/>
                  </a:lnTo>
                  <a:lnTo>
                    <a:pt x="282355" y="615073"/>
                  </a:lnTo>
                  <a:lnTo>
                    <a:pt x="334023" y="629116"/>
                  </a:lnTo>
                  <a:lnTo>
                    <a:pt x="388438" y="639447"/>
                  </a:lnTo>
                  <a:lnTo>
                    <a:pt x="445223" y="645825"/>
                  </a:lnTo>
                  <a:lnTo>
                    <a:pt x="503999" y="648004"/>
                  </a:lnTo>
                  <a:lnTo>
                    <a:pt x="562775" y="645825"/>
                  </a:lnTo>
                  <a:lnTo>
                    <a:pt x="619560" y="639447"/>
                  </a:lnTo>
                  <a:lnTo>
                    <a:pt x="673975" y="629116"/>
                  </a:lnTo>
                  <a:lnTo>
                    <a:pt x="725643" y="615073"/>
                  </a:lnTo>
                  <a:lnTo>
                    <a:pt x="774185" y="597561"/>
                  </a:lnTo>
                  <a:lnTo>
                    <a:pt x="819223" y="576825"/>
                  </a:lnTo>
                  <a:lnTo>
                    <a:pt x="860378" y="553107"/>
                  </a:lnTo>
                  <a:lnTo>
                    <a:pt x="897274" y="526649"/>
                  </a:lnTo>
                  <a:lnTo>
                    <a:pt x="929531" y="497696"/>
                  </a:lnTo>
                  <a:lnTo>
                    <a:pt x="956770" y="466491"/>
                  </a:lnTo>
                  <a:lnTo>
                    <a:pt x="978615" y="433275"/>
                  </a:lnTo>
                  <a:lnTo>
                    <a:pt x="994687" y="398293"/>
                  </a:lnTo>
                  <a:lnTo>
                    <a:pt x="1007999" y="324002"/>
                  </a:lnTo>
                  <a:lnTo>
                    <a:pt x="1004608" y="286216"/>
                  </a:lnTo>
                  <a:lnTo>
                    <a:pt x="978615" y="214729"/>
                  </a:lnTo>
                  <a:lnTo>
                    <a:pt x="956770" y="181513"/>
                  </a:lnTo>
                  <a:lnTo>
                    <a:pt x="929531" y="150307"/>
                  </a:lnTo>
                  <a:lnTo>
                    <a:pt x="897274" y="121354"/>
                  </a:lnTo>
                  <a:lnTo>
                    <a:pt x="860378" y="94897"/>
                  </a:lnTo>
                  <a:lnTo>
                    <a:pt x="819223" y="71179"/>
                  </a:lnTo>
                  <a:lnTo>
                    <a:pt x="774185" y="50442"/>
                  </a:lnTo>
                  <a:lnTo>
                    <a:pt x="725643" y="32931"/>
                  </a:lnTo>
                  <a:lnTo>
                    <a:pt x="673975" y="18888"/>
                  </a:lnTo>
                  <a:lnTo>
                    <a:pt x="619560" y="8557"/>
                  </a:lnTo>
                  <a:lnTo>
                    <a:pt x="562775" y="2179"/>
                  </a:lnTo>
                  <a:lnTo>
                    <a:pt x="50399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4" name="object 84" descr=""/>
          <p:cNvSpPr txBox="1"/>
          <p:nvPr/>
        </p:nvSpPr>
        <p:spPr>
          <a:xfrm>
            <a:off x="2729669" y="1874935"/>
            <a:ext cx="685165" cy="290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-35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これは早急に</a:t>
            </a:r>
            <a:endParaRPr sz="850">
              <a:latin typeface="ヒラギノ明朝 ProN W6"/>
              <a:cs typeface="ヒラギノ明朝 ProN W6"/>
            </a:endParaRPr>
          </a:p>
          <a:p>
            <a:pPr marL="40640">
              <a:lnSpc>
                <a:spcPct val="100000"/>
              </a:lnSpc>
              <a:spcBef>
                <a:spcPts val="40"/>
              </a:spcBef>
            </a:pPr>
            <a:r>
              <a:rPr dirty="0" sz="850" spc="-80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対処しないと!</a:t>
            </a:r>
            <a:endParaRPr sz="850">
              <a:latin typeface="ヒラギノ明朝 ProN W6"/>
              <a:cs typeface="ヒラギノ明朝 ProN W6"/>
            </a:endParaRPr>
          </a:p>
        </p:txBody>
      </p:sp>
      <p:sp>
        <p:nvSpPr>
          <p:cNvPr id="85" name="object 85" descr=""/>
          <p:cNvSpPr txBox="1"/>
          <p:nvPr/>
        </p:nvSpPr>
        <p:spPr>
          <a:xfrm>
            <a:off x="375325" y="140392"/>
            <a:ext cx="688340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21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組織内議員は組合員の声をもとに「困りごと」の解決に向けて動いています！</a:t>
            </a:r>
            <a:endParaRPr sz="1700">
              <a:latin typeface="ヒラギノ明朝 ProN W6"/>
              <a:cs typeface="ヒラギノ明朝 ProN W6"/>
            </a:endParaRPr>
          </a:p>
        </p:txBody>
      </p:sp>
      <p:sp>
        <p:nvSpPr>
          <p:cNvPr id="86" name="object 86" descr=""/>
          <p:cNvSpPr txBox="1"/>
          <p:nvPr/>
        </p:nvSpPr>
        <p:spPr>
          <a:xfrm>
            <a:off x="506164" y="783843"/>
            <a:ext cx="4011295" cy="82613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000" spc="-145" b="1">
                <a:solidFill>
                  <a:srgbClr val="231F20"/>
                </a:solidFill>
                <a:latin typeface="Arial"/>
                <a:cs typeface="Arial"/>
              </a:rPr>
              <a:t>CEV</a:t>
            </a:r>
            <a:r>
              <a:rPr dirty="0" baseline="3003" sz="2775" spc="-75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補助金追加予算確保ができるまで</a:t>
            </a:r>
            <a:endParaRPr baseline="3003" sz="2775">
              <a:latin typeface="ヒラギノ明朝 ProN W6"/>
              <a:cs typeface="ヒラギノ明朝 ProN W6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850" spc="-65" b="1">
                <a:solidFill>
                  <a:srgbClr val="F68B33"/>
                </a:solidFill>
                <a:latin typeface="Arial"/>
                <a:cs typeface="Arial"/>
              </a:rPr>
              <a:t>CEV</a:t>
            </a:r>
            <a:r>
              <a:rPr dirty="0" baseline="3703" sz="1125" spc="-97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（</a:t>
            </a:r>
            <a:r>
              <a:rPr dirty="0" sz="850" spc="-65" b="1">
                <a:solidFill>
                  <a:srgbClr val="F68B33"/>
                </a:solidFill>
                <a:latin typeface="Arial"/>
                <a:cs typeface="Arial"/>
              </a:rPr>
              <a:t>Clean</a:t>
            </a:r>
            <a:r>
              <a:rPr dirty="0" sz="850" spc="60" b="1">
                <a:solidFill>
                  <a:srgbClr val="F68B33"/>
                </a:solidFill>
                <a:latin typeface="Arial"/>
                <a:cs typeface="Arial"/>
              </a:rPr>
              <a:t> </a:t>
            </a:r>
            <a:r>
              <a:rPr dirty="0" sz="850" spc="-10" b="1">
                <a:solidFill>
                  <a:srgbClr val="F68B33"/>
                </a:solidFill>
                <a:latin typeface="Arial"/>
                <a:cs typeface="Arial"/>
              </a:rPr>
              <a:t>Energy</a:t>
            </a:r>
            <a:r>
              <a:rPr dirty="0" sz="850" spc="60" b="1">
                <a:solidFill>
                  <a:srgbClr val="F68B33"/>
                </a:solidFill>
                <a:latin typeface="Arial"/>
                <a:cs typeface="Arial"/>
              </a:rPr>
              <a:t> </a:t>
            </a:r>
            <a:r>
              <a:rPr dirty="0" sz="850" spc="-55" b="1">
                <a:solidFill>
                  <a:srgbClr val="F68B33"/>
                </a:solidFill>
                <a:latin typeface="Arial"/>
                <a:cs typeface="Arial"/>
              </a:rPr>
              <a:t>Vehicle</a:t>
            </a:r>
            <a:r>
              <a:rPr dirty="0" baseline="3703" sz="1125" spc="-82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）</a:t>
            </a:r>
            <a:r>
              <a:rPr dirty="0" baseline="3703" sz="1125" spc="-60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補助金とは？</a:t>
            </a:r>
            <a:endParaRPr baseline="3703" sz="1125">
              <a:latin typeface="ヒラギノ明朝 ProN W6"/>
              <a:cs typeface="ヒラギノ明朝 ProN W6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dirty="0" sz="750" spc="-100">
                <a:solidFill>
                  <a:srgbClr val="231F20"/>
                </a:solidFill>
                <a:latin typeface="Arial"/>
                <a:cs typeface="Arial"/>
              </a:rPr>
              <a:t>PHV</a:t>
            </a:r>
            <a:r>
              <a:rPr dirty="0" baseline="3968" sz="1050" spc="-150">
                <a:solidFill>
                  <a:srgbClr val="231F20"/>
                </a:solidFill>
                <a:latin typeface="ヒラギノ明朝 ProN W3"/>
                <a:cs typeface="ヒラギノ明朝 ProN W3"/>
              </a:rPr>
              <a:t>（</a:t>
            </a:r>
            <a:r>
              <a:rPr dirty="0" baseline="3968" sz="1050" spc="-89">
                <a:solidFill>
                  <a:srgbClr val="231F20"/>
                </a:solidFill>
                <a:latin typeface="ヒラギノ明朝 ProN W3"/>
                <a:cs typeface="ヒラギノ明朝 ProN W3"/>
              </a:rPr>
              <a:t>プラグインハイブリッドカー</a:t>
            </a:r>
            <a:r>
              <a:rPr dirty="0" baseline="3968" sz="1050" spc="-742">
                <a:solidFill>
                  <a:srgbClr val="231F20"/>
                </a:solidFill>
                <a:latin typeface="ヒラギノ明朝 ProN W3"/>
                <a:cs typeface="ヒラギノ明朝 ProN W3"/>
              </a:rPr>
              <a:t>）</a:t>
            </a:r>
            <a:r>
              <a:rPr dirty="0" baseline="3968" sz="1050" spc="-217">
                <a:solidFill>
                  <a:srgbClr val="231F20"/>
                </a:solidFill>
                <a:latin typeface="ヒラギノ明朝 ProN W3"/>
                <a:cs typeface="ヒラギノ明朝 ProN W3"/>
              </a:rPr>
              <a:t>・</a:t>
            </a:r>
            <a:r>
              <a:rPr dirty="0" sz="750" spc="-140">
                <a:solidFill>
                  <a:srgbClr val="231F20"/>
                </a:solidFill>
                <a:latin typeface="Arial"/>
                <a:cs typeface="Arial"/>
              </a:rPr>
              <a:t>EV</a:t>
            </a:r>
            <a:r>
              <a:rPr dirty="0" baseline="3968" sz="1050" spc="-209">
                <a:solidFill>
                  <a:srgbClr val="231F20"/>
                </a:solidFill>
                <a:latin typeface="ヒラギノ明朝 ProN W3"/>
                <a:cs typeface="ヒラギノ明朝 ProN W3"/>
              </a:rPr>
              <a:t>（</a:t>
            </a:r>
            <a:r>
              <a:rPr dirty="0" baseline="3968" sz="1050">
                <a:solidFill>
                  <a:srgbClr val="231F20"/>
                </a:solidFill>
                <a:latin typeface="ヒラギノ明朝 ProN W3"/>
                <a:cs typeface="ヒラギノ明朝 ProN W3"/>
              </a:rPr>
              <a:t>電気自動車</a:t>
            </a:r>
            <a:r>
              <a:rPr dirty="0" baseline="3968" sz="1050" spc="-742">
                <a:solidFill>
                  <a:srgbClr val="231F20"/>
                </a:solidFill>
                <a:latin typeface="ヒラギノ明朝 ProN W3"/>
                <a:cs typeface="ヒラギノ明朝 ProN W3"/>
              </a:rPr>
              <a:t>）</a:t>
            </a:r>
            <a:r>
              <a:rPr dirty="0" baseline="3968" sz="1050" spc="-217">
                <a:solidFill>
                  <a:srgbClr val="231F20"/>
                </a:solidFill>
                <a:latin typeface="ヒラギノ明朝 ProN W3"/>
                <a:cs typeface="ヒラギノ明朝 ProN W3"/>
              </a:rPr>
              <a:t>・</a:t>
            </a:r>
            <a:r>
              <a:rPr dirty="0" sz="750" spc="-100">
                <a:solidFill>
                  <a:srgbClr val="231F20"/>
                </a:solidFill>
                <a:latin typeface="Arial"/>
                <a:cs typeface="Arial"/>
              </a:rPr>
              <a:t>FCV</a:t>
            </a:r>
            <a:r>
              <a:rPr dirty="0" baseline="3968" sz="1050" spc="-150">
                <a:solidFill>
                  <a:srgbClr val="231F20"/>
                </a:solidFill>
                <a:latin typeface="ヒラギノ明朝 ProN W3"/>
                <a:cs typeface="ヒラギノ明朝 ProN W3"/>
              </a:rPr>
              <a:t>（</a:t>
            </a:r>
            <a:r>
              <a:rPr dirty="0" baseline="3968" sz="1050">
                <a:solidFill>
                  <a:srgbClr val="231F20"/>
                </a:solidFill>
                <a:latin typeface="ヒラギノ明朝 ProN W3"/>
                <a:cs typeface="ヒラギノ明朝 ProN W3"/>
              </a:rPr>
              <a:t>燃料電池自動車</a:t>
            </a:r>
            <a:r>
              <a:rPr dirty="0" baseline="3968" sz="1050" spc="-742">
                <a:solidFill>
                  <a:srgbClr val="231F20"/>
                </a:solidFill>
                <a:latin typeface="ヒラギノ明朝 ProN W3"/>
                <a:cs typeface="ヒラギノ明朝 ProN W3"/>
              </a:rPr>
              <a:t>）</a:t>
            </a:r>
            <a:r>
              <a:rPr dirty="0" baseline="3968" sz="1050" spc="-75">
                <a:solidFill>
                  <a:srgbClr val="231F20"/>
                </a:solidFill>
                <a:latin typeface="ヒラギノ明朝 ProN W3"/>
                <a:cs typeface="ヒラギノ明朝 ProN W3"/>
              </a:rPr>
              <a:t>・</a:t>
            </a:r>
            <a:endParaRPr baseline="3968" sz="1050">
              <a:latin typeface="ヒラギノ明朝 ProN W3"/>
              <a:cs typeface="ヒラギノ明朝 ProN W3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50" spc="-95">
                <a:solidFill>
                  <a:srgbClr val="231F20"/>
                </a:solidFill>
                <a:latin typeface="Arial"/>
                <a:cs typeface="Arial"/>
              </a:rPr>
              <a:t>CDV</a:t>
            </a:r>
            <a:r>
              <a:rPr dirty="0" baseline="3968" sz="1050" spc="-142">
                <a:solidFill>
                  <a:srgbClr val="231F20"/>
                </a:solidFill>
                <a:latin typeface="ヒラギノ明朝 ProN W3"/>
                <a:cs typeface="ヒラギノ明朝 ProN W3"/>
              </a:rPr>
              <a:t>（</a:t>
            </a:r>
            <a:r>
              <a:rPr dirty="0" baseline="3968" sz="1050" spc="-67">
                <a:solidFill>
                  <a:srgbClr val="231F20"/>
                </a:solidFill>
                <a:latin typeface="ヒラギノ明朝 ProN W3"/>
                <a:cs typeface="ヒラギノ明朝 ProN W3"/>
              </a:rPr>
              <a:t>クリーンディーゼル自動車</a:t>
            </a:r>
            <a:r>
              <a:rPr dirty="0" baseline="3968" sz="1050" spc="-517">
                <a:solidFill>
                  <a:srgbClr val="231F20"/>
                </a:solidFill>
                <a:latin typeface="ヒラギノ明朝 ProN W3"/>
                <a:cs typeface="ヒラギノ明朝 ProN W3"/>
              </a:rPr>
              <a:t>）</a:t>
            </a:r>
            <a:r>
              <a:rPr dirty="0" baseline="3968" sz="1050" spc="-75">
                <a:solidFill>
                  <a:srgbClr val="231F20"/>
                </a:solidFill>
                <a:latin typeface="ヒラギノ明朝 ProN W3"/>
                <a:cs typeface="ヒラギノ明朝 ProN W3"/>
              </a:rPr>
              <a:t>に対して適用される、購入時の費用を補助する制度です。</a:t>
            </a:r>
            <a:endParaRPr baseline="3968" sz="1050">
              <a:latin typeface="ヒラギノ明朝 ProN W3"/>
              <a:cs typeface="ヒラギノ明朝 ProN W3"/>
            </a:endParaRPr>
          </a:p>
        </p:txBody>
      </p:sp>
      <p:sp>
        <p:nvSpPr>
          <p:cNvPr id="87" name="object 87" descr=""/>
          <p:cNvSpPr txBox="1"/>
          <p:nvPr/>
        </p:nvSpPr>
        <p:spPr>
          <a:xfrm>
            <a:off x="3294031" y="4842174"/>
            <a:ext cx="1323975" cy="46228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237490">
              <a:lnSpc>
                <a:spcPct val="105000"/>
              </a:lnSpc>
              <a:spcBef>
                <a:spcPts val="65"/>
              </a:spcBef>
            </a:pPr>
            <a:r>
              <a:rPr dirty="0" sz="900" spc="-5">
                <a:solidFill>
                  <a:srgbClr val="231F20"/>
                </a:solidFill>
                <a:latin typeface="ヒラギノ明朝 ProN W3"/>
                <a:cs typeface="ヒラギノ明朝 ProN W3"/>
              </a:rPr>
              <a:t>購入したユーザーに</a:t>
            </a:r>
            <a:r>
              <a:rPr dirty="0" sz="900" spc="-35">
                <a:solidFill>
                  <a:srgbClr val="231F20"/>
                </a:solidFill>
                <a:latin typeface="ヒラギノ明朝 ProN W3"/>
                <a:cs typeface="ヒラギノ明朝 ProN W3"/>
              </a:rPr>
              <a:t>補助金が届くように</a:t>
            </a:r>
            <a:endParaRPr sz="900">
              <a:latin typeface="ヒラギノ明朝 ProN W3"/>
              <a:cs typeface="ヒラギノ明朝 ProN W3"/>
            </a:endParaRPr>
          </a:p>
          <a:p>
            <a:pPr marL="12700">
              <a:lnSpc>
                <a:spcPct val="100000"/>
              </a:lnSpc>
            </a:pPr>
            <a:r>
              <a:rPr dirty="0" baseline="3086" sz="1350" spc="-44">
                <a:solidFill>
                  <a:srgbClr val="231F20"/>
                </a:solidFill>
                <a:latin typeface="ヒラギノ明朝 ProN W3"/>
                <a:cs typeface="ヒラギノ明朝 ProN W3"/>
              </a:rPr>
              <a:t>継続を求めてくれました</a:t>
            </a:r>
            <a:r>
              <a:rPr dirty="0" sz="1000" spc="-50">
                <a:solidFill>
                  <a:srgbClr val="231F20"/>
                </a:solidFill>
                <a:latin typeface="Arial"/>
                <a:cs typeface="Arial"/>
              </a:rPr>
              <a:t>!</a:t>
            </a:r>
            <a:endParaRPr sz="1000">
              <a:latin typeface="Arial"/>
              <a:cs typeface="Arial"/>
            </a:endParaRPr>
          </a:p>
        </p:txBody>
      </p:sp>
      <p:sp>
        <p:nvSpPr>
          <p:cNvPr id="88" name="object 88" descr=""/>
          <p:cNvSpPr txBox="1"/>
          <p:nvPr/>
        </p:nvSpPr>
        <p:spPr>
          <a:xfrm>
            <a:off x="887313" y="5077467"/>
            <a:ext cx="1089025" cy="123189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600" spc="-5">
                <a:solidFill>
                  <a:srgbClr val="231F20"/>
                </a:solidFill>
                <a:latin typeface="ヒラギノ明朝 ProN W3"/>
                <a:cs typeface="ヒラギノ明朝 ProN W3"/>
              </a:rPr>
              <a:t>経済産業委員会で質問に立つ</a:t>
            </a:r>
            <a:endParaRPr sz="600">
              <a:latin typeface="ヒラギノ明朝 ProN W3"/>
              <a:cs typeface="ヒラギノ明朝 ProN W3"/>
            </a:endParaRPr>
          </a:p>
        </p:txBody>
      </p:sp>
      <p:sp>
        <p:nvSpPr>
          <p:cNvPr id="89" name="object 89" descr=""/>
          <p:cNvSpPr txBox="1"/>
          <p:nvPr/>
        </p:nvSpPr>
        <p:spPr>
          <a:xfrm>
            <a:off x="5567365" y="3176788"/>
            <a:ext cx="1579880" cy="123189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600" spc="-5">
                <a:solidFill>
                  <a:srgbClr val="231F20"/>
                </a:solidFill>
                <a:latin typeface="ヒラギノ明朝 ProN W3"/>
                <a:cs typeface="ヒラギノ明朝 ProN W3"/>
              </a:rPr>
              <a:t>経済産業省の担当者に現場の実情を伝える</a:t>
            </a:r>
            <a:endParaRPr sz="600">
              <a:latin typeface="ヒラギノ明朝 ProN W3"/>
              <a:cs typeface="ヒラギノ明朝 ProN W3"/>
            </a:endParaRPr>
          </a:p>
        </p:txBody>
      </p:sp>
      <p:sp>
        <p:nvSpPr>
          <p:cNvPr id="90" name="object 90" descr=""/>
          <p:cNvSpPr txBox="1"/>
          <p:nvPr/>
        </p:nvSpPr>
        <p:spPr>
          <a:xfrm>
            <a:off x="2600678" y="6649716"/>
            <a:ext cx="4600575" cy="2635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900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「基礎控除等</a:t>
            </a:r>
            <a:r>
              <a:rPr dirty="0" baseline="38888" sz="750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※</a:t>
            </a:r>
            <a:r>
              <a:rPr dirty="0" sz="900" spc="-65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」の額の見直しを図って </a:t>
            </a:r>
            <a:r>
              <a:rPr dirty="0" baseline="-8960" sz="2325" spc="-104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壁となる金額</a:t>
            </a:r>
            <a:r>
              <a:rPr dirty="0" baseline="-12626" sz="1650" spc="-30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を</a:t>
            </a:r>
            <a:r>
              <a:rPr dirty="0" baseline="-8960" sz="2325" spc="-217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引き上げます！</a:t>
            </a:r>
            <a:endParaRPr baseline="-8960" sz="2325">
              <a:latin typeface="ヒラギノ明朝 ProN W6"/>
              <a:cs typeface="ヒラギノ明朝 ProN W6"/>
            </a:endParaRPr>
          </a:p>
        </p:txBody>
      </p:sp>
      <p:sp>
        <p:nvSpPr>
          <p:cNvPr id="91" name="object 91" descr=""/>
          <p:cNvSpPr/>
          <p:nvPr/>
        </p:nvSpPr>
        <p:spPr>
          <a:xfrm>
            <a:off x="6169923" y="819004"/>
            <a:ext cx="828040" cy="324485"/>
          </a:xfrm>
          <a:custGeom>
            <a:avLst/>
            <a:gdLst/>
            <a:ahLst/>
            <a:cxnLst/>
            <a:rect l="l" t="t" r="r" b="b"/>
            <a:pathLst>
              <a:path w="828040" h="324484">
                <a:moveTo>
                  <a:pt x="828001" y="290563"/>
                </a:moveTo>
                <a:lnTo>
                  <a:pt x="825363" y="303546"/>
                </a:lnTo>
                <a:lnTo>
                  <a:pt x="818178" y="314178"/>
                </a:lnTo>
                <a:lnTo>
                  <a:pt x="807545" y="321363"/>
                </a:lnTo>
                <a:lnTo>
                  <a:pt x="794562" y="324002"/>
                </a:lnTo>
                <a:lnTo>
                  <a:pt x="33439" y="324002"/>
                </a:lnTo>
                <a:lnTo>
                  <a:pt x="20456" y="321363"/>
                </a:lnTo>
                <a:lnTo>
                  <a:pt x="9823" y="314178"/>
                </a:lnTo>
                <a:lnTo>
                  <a:pt x="2638" y="303546"/>
                </a:lnTo>
                <a:lnTo>
                  <a:pt x="0" y="290563"/>
                </a:lnTo>
                <a:lnTo>
                  <a:pt x="0" y="33426"/>
                </a:lnTo>
                <a:lnTo>
                  <a:pt x="2638" y="20445"/>
                </a:lnTo>
                <a:lnTo>
                  <a:pt x="9823" y="9817"/>
                </a:lnTo>
                <a:lnTo>
                  <a:pt x="20456" y="2636"/>
                </a:lnTo>
                <a:lnTo>
                  <a:pt x="33439" y="0"/>
                </a:lnTo>
                <a:lnTo>
                  <a:pt x="794562" y="0"/>
                </a:lnTo>
                <a:lnTo>
                  <a:pt x="807545" y="2636"/>
                </a:lnTo>
                <a:lnTo>
                  <a:pt x="818178" y="9817"/>
                </a:lnTo>
                <a:lnTo>
                  <a:pt x="825363" y="20445"/>
                </a:lnTo>
                <a:lnTo>
                  <a:pt x="828001" y="33426"/>
                </a:lnTo>
                <a:lnTo>
                  <a:pt x="828001" y="290563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 descr=""/>
          <p:cNvSpPr txBox="1"/>
          <p:nvPr/>
        </p:nvSpPr>
        <p:spPr>
          <a:xfrm>
            <a:off x="6213350" y="840620"/>
            <a:ext cx="748030" cy="27749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 indent="100965">
              <a:lnSpc>
                <a:spcPct val="110300"/>
              </a:lnSpc>
              <a:spcBef>
                <a:spcPts val="90"/>
              </a:spcBef>
            </a:pPr>
            <a:r>
              <a:rPr dirty="0" sz="750" spc="45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顧問議員の</a:t>
            </a:r>
            <a:r>
              <a:rPr dirty="0" sz="750" spc="50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 </a:t>
            </a:r>
            <a:r>
              <a:rPr dirty="0" sz="750" spc="35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活動事例ご紹介</a:t>
            </a:r>
            <a:endParaRPr sz="750">
              <a:latin typeface="ヒラギノ明朝 ProN W6"/>
              <a:cs typeface="ヒラギノ明朝 ProN W6"/>
            </a:endParaRPr>
          </a:p>
        </p:txBody>
      </p:sp>
      <p:sp>
        <p:nvSpPr>
          <p:cNvPr id="93" name="object 93" descr=""/>
          <p:cNvSpPr txBox="1"/>
          <p:nvPr/>
        </p:nvSpPr>
        <p:spPr>
          <a:xfrm>
            <a:off x="5956547" y="1134516"/>
            <a:ext cx="1256665" cy="489584"/>
          </a:xfrm>
          <a:prstGeom prst="rect">
            <a:avLst/>
          </a:prstGeom>
        </p:spPr>
        <p:txBody>
          <a:bodyPr wrap="square" lIns="0" tIns="5461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30"/>
              </a:spcBef>
            </a:pPr>
            <a:r>
              <a:rPr dirty="0" sz="1700" spc="-10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いそざき哲史</a:t>
            </a:r>
            <a:endParaRPr sz="1700">
              <a:latin typeface="ヒラギノ明朝 ProN W6"/>
              <a:cs typeface="ヒラギノ明朝 ProN W6"/>
            </a:endParaRPr>
          </a:p>
          <a:p>
            <a:pPr algn="ctr" marL="635">
              <a:lnSpc>
                <a:spcPct val="100000"/>
              </a:lnSpc>
              <a:spcBef>
                <a:spcPts val="200"/>
              </a:spcBef>
            </a:pPr>
            <a:r>
              <a:rPr dirty="0" sz="900" spc="-10">
                <a:solidFill>
                  <a:srgbClr val="231F20"/>
                </a:solidFill>
                <a:latin typeface="ヒラギノ明朝 ProN W3"/>
                <a:cs typeface="ヒラギノ明朝 ProN W3"/>
              </a:rPr>
              <a:t>参議院議員</a:t>
            </a:r>
            <a:endParaRPr sz="900">
              <a:latin typeface="ヒラギノ明朝 ProN W3"/>
              <a:cs typeface="ヒラギノ明朝 ProN W3"/>
            </a:endParaRPr>
          </a:p>
        </p:txBody>
      </p:sp>
      <p:sp>
        <p:nvSpPr>
          <p:cNvPr id="94" name="object 94" descr=""/>
          <p:cNvSpPr txBox="1"/>
          <p:nvPr/>
        </p:nvSpPr>
        <p:spPr>
          <a:xfrm>
            <a:off x="748927" y="6613904"/>
            <a:ext cx="1238250" cy="3581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150" spc="-10" b="1">
                <a:solidFill>
                  <a:srgbClr val="F68B33"/>
                </a:solidFill>
                <a:latin typeface="Arial"/>
                <a:cs typeface="Arial"/>
              </a:rPr>
              <a:t>103</a:t>
            </a:r>
            <a:r>
              <a:rPr dirty="0" baseline="3968" sz="2100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万円</a:t>
            </a:r>
            <a:r>
              <a:rPr dirty="0" baseline="5050" sz="1650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の</a:t>
            </a:r>
            <a:r>
              <a:rPr dirty="0" baseline="2849" sz="2925" spc="-75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壁</a:t>
            </a:r>
            <a:endParaRPr baseline="2849" sz="2925">
              <a:latin typeface="ヒラギノ明朝 ProN W6"/>
              <a:cs typeface="ヒラギノ明朝 ProN W6"/>
            </a:endParaRPr>
          </a:p>
        </p:txBody>
      </p:sp>
      <p:grpSp>
        <p:nvGrpSpPr>
          <p:cNvPr id="95" name="object 95" descr=""/>
          <p:cNvGrpSpPr/>
          <p:nvPr/>
        </p:nvGrpSpPr>
        <p:grpSpPr>
          <a:xfrm>
            <a:off x="306528" y="1810885"/>
            <a:ext cx="6983730" cy="4218940"/>
            <a:chOff x="306528" y="1810885"/>
            <a:chExt cx="6983730" cy="4218940"/>
          </a:xfrm>
        </p:grpSpPr>
        <p:sp>
          <p:nvSpPr>
            <p:cNvPr id="96" name="object 96" descr=""/>
            <p:cNvSpPr/>
            <p:nvPr/>
          </p:nvSpPr>
          <p:spPr>
            <a:xfrm>
              <a:off x="306527" y="1810892"/>
              <a:ext cx="6983730" cy="3967479"/>
            </a:xfrm>
            <a:custGeom>
              <a:avLst/>
              <a:gdLst/>
              <a:ahLst/>
              <a:cxnLst/>
              <a:rect l="l" t="t" r="r" b="b"/>
              <a:pathLst>
                <a:path w="6983730" h="3967479">
                  <a:moveTo>
                    <a:pt x="540004" y="2846921"/>
                  </a:moveTo>
                  <a:lnTo>
                    <a:pt x="535647" y="2798381"/>
                  </a:lnTo>
                  <a:lnTo>
                    <a:pt x="523113" y="2752712"/>
                  </a:lnTo>
                  <a:lnTo>
                    <a:pt x="503135" y="2710650"/>
                  </a:lnTo>
                  <a:lnTo>
                    <a:pt x="476504" y="2672956"/>
                  </a:lnTo>
                  <a:lnTo>
                    <a:pt x="443953" y="2640419"/>
                  </a:lnTo>
                  <a:lnTo>
                    <a:pt x="406273" y="2613774"/>
                  </a:lnTo>
                  <a:lnTo>
                    <a:pt x="364210" y="2593810"/>
                  </a:lnTo>
                  <a:lnTo>
                    <a:pt x="318528" y="2581262"/>
                  </a:lnTo>
                  <a:lnTo>
                    <a:pt x="270002" y="2576919"/>
                  </a:lnTo>
                  <a:lnTo>
                    <a:pt x="221462" y="2581262"/>
                  </a:lnTo>
                  <a:lnTo>
                    <a:pt x="175793" y="2593810"/>
                  </a:lnTo>
                  <a:lnTo>
                    <a:pt x="133731" y="2613774"/>
                  </a:lnTo>
                  <a:lnTo>
                    <a:pt x="96037" y="2640419"/>
                  </a:lnTo>
                  <a:lnTo>
                    <a:pt x="63500" y="2672956"/>
                  </a:lnTo>
                  <a:lnTo>
                    <a:pt x="36855" y="2710650"/>
                  </a:lnTo>
                  <a:lnTo>
                    <a:pt x="16891" y="2752712"/>
                  </a:lnTo>
                  <a:lnTo>
                    <a:pt x="4343" y="2798381"/>
                  </a:lnTo>
                  <a:lnTo>
                    <a:pt x="0" y="2846921"/>
                  </a:lnTo>
                  <a:lnTo>
                    <a:pt x="4343" y="2895447"/>
                  </a:lnTo>
                  <a:lnTo>
                    <a:pt x="16891" y="2941129"/>
                  </a:lnTo>
                  <a:lnTo>
                    <a:pt x="36855" y="2983192"/>
                  </a:lnTo>
                  <a:lnTo>
                    <a:pt x="63500" y="3020872"/>
                  </a:lnTo>
                  <a:lnTo>
                    <a:pt x="96037" y="3053410"/>
                  </a:lnTo>
                  <a:lnTo>
                    <a:pt x="133731" y="3080054"/>
                  </a:lnTo>
                  <a:lnTo>
                    <a:pt x="175793" y="3100032"/>
                  </a:lnTo>
                  <a:lnTo>
                    <a:pt x="221462" y="3112566"/>
                  </a:lnTo>
                  <a:lnTo>
                    <a:pt x="270002" y="3116923"/>
                  </a:lnTo>
                  <a:lnTo>
                    <a:pt x="318528" y="3112566"/>
                  </a:lnTo>
                  <a:lnTo>
                    <a:pt x="364210" y="3100032"/>
                  </a:lnTo>
                  <a:lnTo>
                    <a:pt x="406273" y="3080054"/>
                  </a:lnTo>
                  <a:lnTo>
                    <a:pt x="443953" y="3053410"/>
                  </a:lnTo>
                  <a:lnTo>
                    <a:pt x="476504" y="3020872"/>
                  </a:lnTo>
                  <a:lnTo>
                    <a:pt x="503135" y="2983192"/>
                  </a:lnTo>
                  <a:lnTo>
                    <a:pt x="523113" y="2941129"/>
                  </a:lnTo>
                  <a:lnTo>
                    <a:pt x="535647" y="2895447"/>
                  </a:lnTo>
                  <a:lnTo>
                    <a:pt x="540004" y="2846921"/>
                  </a:lnTo>
                  <a:close/>
                </a:path>
                <a:path w="6983730" h="3967479">
                  <a:moveTo>
                    <a:pt x="1714995" y="270002"/>
                  </a:moveTo>
                  <a:lnTo>
                    <a:pt x="1710639" y="221462"/>
                  </a:lnTo>
                  <a:lnTo>
                    <a:pt x="1698104" y="175780"/>
                  </a:lnTo>
                  <a:lnTo>
                    <a:pt x="1678127" y="133718"/>
                  </a:lnTo>
                  <a:lnTo>
                    <a:pt x="1651495" y="96037"/>
                  </a:lnTo>
                  <a:lnTo>
                    <a:pt x="1618957" y="63500"/>
                  </a:lnTo>
                  <a:lnTo>
                    <a:pt x="1581264" y="36855"/>
                  </a:lnTo>
                  <a:lnTo>
                    <a:pt x="1539201" y="16891"/>
                  </a:lnTo>
                  <a:lnTo>
                    <a:pt x="1493520" y="4343"/>
                  </a:lnTo>
                  <a:lnTo>
                    <a:pt x="1444993" y="0"/>
                  </a:lnTo>
                  <a:lnTo>
                    <a:pt x="1396453" y="4343"/>
                  </a:lnTo>
                  <a:lnTo>
                    <a:pt x="1350784" y="16891"/>
                  </a:lnTo>
                  <a:lnTo>
                    <a:pt x="1308722" y="36855"/>
                  </a:lnTo>
                  <a:lnTo>
                    <a:pt x="1271028" y="63500"/>
                  </a:lnTo>
                  <a:lnTo>
                    <a:pt x="1238491" y="96037"/>
                  </a:lnTo>
                  <a:lnTo>
                    <a:pt x="1211859" y="133718"/>
                  </a:lnTo>
                  <a:lnTo>
                    <a:pt x="1191882" y="175780"/>
                  </a:lnTo>
                  <a:lnTo>
                    <a:pt x="1179334" y="221462"/>
                  </a:lnTo>
                  <a:lnTo>
                    <a:pt x="1174991" y="270002"/>
                  </a:lnTo>
                  <a:lnTo>
                    <a:pt x="1179334" y="318528"/>
                  </a:lnTo>
                  <a:lnTo>
                    <a:pt x="1191882" y="364210"/>
                  </a:lnTo>
                  <a:lnTo>
                    <a:pt x="1211859" y="406273"/>
                  </a:lnTo>
                  <a:lnTo>
                    <a:pt x="1238491" y="443953"/>
                  </a:lnTo>
                  <a:lnTo>
                    <a:pt x="1271028" y="476504"/>
                  </a:lnTo>
                  <a:lnTo>
                    <a:pt x="1308722" y="503135"/>
                  </a:lnTo>
                  <a:lnTo>
                    <a:pt x="1350784" y="523113"/>
                  </a:lnTo>
                  <a:lnTo>
                    <a:pt x="1396453" y="535647"/>
                  </a:lnTo>
                  <a:lnTo>
                    <a:pt x="1444993" y="540004"/>
                  </a:lnTo>
                  <a:lnTo>
                    <a:pt x="1493520" y="535647"/>
                  </a:lnTo>
                  <a:lnTo>
                    <a:pt x="1539201" y="523113"/>
                  </a:lnTo>
                  <a:lnTo>
                    <a:pt x="1581264" y="503135"/>
                  </a:lnTo>
                  <a:lnTo>
                    <a:pt x="1618957" y="476504"/>
                  </a:lnTo>
                  <a:lnTo>
                    <a:pt x="1651495" y="443953"/>
                  </a:lnTo>
                  <a:lnTo>
                    <a:pt x="1678127" y="406273"/>
                  </a:lnTo>
                  <a:lnTo>
                    <a:pt x="1698104" y="364210"/>
                  </a:lnTo>
                  <a:lnTo>
                    <a:pt x="1710639" y="318528"/>
                  </a:lnTo>
                  <a:lnTo>
                    <a:pt x="1714995" y="270002"/>
                  </a:lnTo>
                  <a:close/>
                </a:path>
                <a:path w="6983730" h="3967479">
                  <a:moveTo>
                    <a:pt x="4327195" y="1865134"/>
                  </a:moveTo>
                  <a:lnTo>
                    <a:pt x="4322851" y="1816608"/>
                  </a:lnTo>
                  <a:lnTo>
                    <a:pt x="4310304" y="1770926"/>
                  </a:lnTo>
                  <a:lnTo>
                    <a:pt x="4290339" y="1728863"/>
                  </a:lnTo>
                  <a:lnTo>
                    <a:pt x="4263695" y="1691182"/>
                  </a:lnTo>
                  <a:lnTo>
                    <a:pt x="4231157" y="1658632"/>
                  </a:lnTo>
                  <a:lnTo>
                    <a:pt x="4193476" y="1632000"/>
                  </a:lnTo>
                  <a:lnTo>
                    <a:pt x="4151414" y="1612023"/>
                  </a:lnTo>
                  <a:lnTo>
                    <a:pt x="4105732" y="1599488"/>
                  </a:lnTo>
                  <a:lnTo>
                    <a:pt x="4057192" y="1595132"/>
                  </a:lnTo>
                  <a:lnTo>
                    <a:pt x="4008666" y="1599488"/>
                  </a:lnTo>
                  <a:lnTo>
                    <a:pt x="3962984" y="1612023"/>
                  </a:lnTo>
                  <a:lnTo>
                    <a:pt x="3920921" y="1632000"/>
                  </a:lnTo>
                  <a:lnTo>
                    <a:pt x="3883241" y="1658632"/>
                  </a:lnTo>
                  <a:lnTo>
                    <a:pt x="3850690" y="1691182"/>
                  </a:lnTo>
                  <a:lnTo>
                    <a:pt x="3824059" y="1728863"/>
                  </a:lnTo>
                  <a:lnTo>
                    <a:pt x="3804081" y="1770926"/>
                  </a:lnTo>
                  <a:lnTo>
                    <a:pt x="3791547" y="1816608"/>
                  </a:lnTo>
                  <a:lnTo>
                    <a:pt x="3787190" y="1865134"/>
                  </a:lnTo>
                  <a:lnTo>
                    <a:pt x="3791547" y="1913674"/>
                  </a:lnTo>
                  <a:lnTo>
                    <a:pt x="3804081" y="1959343"/>
                  </a:lnTo>
                  <a:lnTo>
                    <a:pt x="3824059" y="2001418"/>
                  </a:lnTo>
                  <a:lnTo>
                    <a:pt x="3850690" y="2039099"/>
                  </a:lnTo>
                  <a:lnTo>
                    <a:pt x="3883241" y="2071636"/>
                  </a:lnTo>
                  <a:lnTo>
                    <a:pt x="3920921" y="2098268"/>
                  </a:lnTo>
                  <a:lnTo>
                    <a:pt x="3962984" y="2118245"/>
                  </a:lnTo>
                  <a:lnTo>
                    <a:pt x="4008666" y="2130780"/>
                  </a:lnTo>
                  <a:lnTo>
                    <a:pt x="4057192" y="2135136"/>
                  </a:lnTo>
                  <a:lnTo>
                    <a:pt x="4105732" y="2130780"/>
                  </a:lnTo>
                  <a:lnTo>
                    <a:pt x="4151414" y="2118245"/>
                  </a:lnTo>
                  <a:lnTo>
                    <a:pt x="4193476" y="2098268"/>
                  </a:lnTo>
                  <a:lnTo>
                    <a:pt x="4231157" y="2071636"/>
                  </a:lnTo>
                  <a:lnTo>
                    <a:pt x="4263695" y="2039099"/>
                  </a:lnTo>
                  <a:lnTo>
                    <a:pt x="4290339" y="2001418"/>
                  </a:lnTo>
                  <a:lnTo>
                    <a:pt x="4310304" y="1959343"/>
                  </a:lnTo>
                  <a:lnTo>
                    <a:pt x="4322851" y="1913674"/>
                  </a:lnTo>
                  <a:lnTo>
                    <a:pt x="4327195" y="1865134"/>
                  </a:lnTo>
                  <a:close/>
                </a:path>
                <a:path w="6983730" h="3967479">
                  <a:moveTo>
                    <a:pt x="5398325" y="862228"/>
                  </a:moveTo>
                  <a:lnTo>
                    <a:pt x="5393969" y="813701"/>
                  </a:lnTo>
                  <a:lnTo>
                    <a:pt x="5381434" y="768019"/>
                  </a:lnTo>
                  <a:lnTo>
                    <a:pt x="5361457" y="725957"/>
                  </a:lnTo>
                  <a:lnTo>
                    <a:pt x="5334825" y="688276"/>
                  </a:lnTo>
                  <a:lnTo>
                    <a:pt x="5302275" y="655726"/>
                  </a:lnTo>
                  <a:lnTo>
                    <a:pt x="5264594" y="629094"/>
                  </a:lnTo>
                  <a:lnTo>
                    <a:pt x="5222532" y="609117"/>
                  </a:lnTo>
                  <a:lnTo>
                    <a:pt x="5176850" y="596582"/>
                  </a:lnTo>
                  <a:lnTo>
                    <a:pt x="5128323" y="592226"/>
                  </a:lnTo>
                  <a:lnTo>
                    <a:pt x="5079784" y="596582"/>
                  </a:lnTo>
                  <a:lnTo>
                    <a:pt x="5034115" y="609117"/>
                  </a:lnTo>
                  <a:lnTo>
                    <a:pt x="4992052" y="629094"/>
                  </a:lnTo>
                  <a:lnTo>
                    <a:pt x="4954359" y="655726"/>
                  </a:lnTo>
                  <a:lnTo>
                    <a:pt x="4921821" y="688276"/>
                  </a:lnTo>
                  <a:lnTo>
                    <a:pt x="4895177" y="725957"/>
                  </a:lnTo>
                  <a:lnTo>
                    <a:pt x="4875212" y="768019"/>
                  </a:lnTo>
                  <a:lnTo>
                    <a:pt x="4862665" y="813701"/>
                  </a:lnTo>
                  <a:lnTo>
                    <a:pt x="4858321" y="862228"/>
                  </a:lnTo>
                  <a:lnTo>
                    <a:pt x="4862665" y="910767"/>
                  </a:lnTo>
                  <a:lnTo>
                    <a:pt x="4875212" y="956449"/>
                  </a:lnTo>
                  <a:lnTo>
                    <a:pt x="4895177" y="998512"/>
                  </a:lnTo>
                  <a:lnTo>
                    <a:pt x="4921821" y="1036193"/>
                  </a:lnTo>
                  <a:lnTo>
                    <a:pt x="4954359" y="1068730"/>
                  </a:lnTo>
                  <a:lnTo>
                    <a:pt x="4992052" y="1095375"/>
                  </a:lnTo>
                  <a:lnTo>
                    <a:pt x="5034115" y="1115339"/>
                  </a:lnTo>
                  <a:lnTo>
                    <a:pt x="5079784" y="1127887"/>
                  </a:lnTo>
                  <a:lnTo>
                    <a:pt x="5128323" y="1132230"/>
                  </a:lnTo>
                  <a:lnTo>
                    <a:pt x="5176850" y="1127887"/>
                  </a:lnTo>
                  <a:lnTo>
                    <a:pt x="5222532" y="1115339"/>
                  </a:lnTo>
                  <a:lnTo>
                    <a:pt x="5264594" y="1095375"/>
                  </a:lnTo>
                  <a:lnTo>
                    <a:pt x="5302275" y="1068730"/>
                  </a:lnTo>
                  <a:lnTo>
                    <a:pt x="5334825" y="1036193"/>
                  </a:lnTo>
                  <a:lnTo>
                    <a:pt x="5361457" y="998512"/>
                  </a:lnTo>
                  <a:lnTo>
                    <a:pt x="5381434" y="956449"/>
                  </a:lnTo>
                  <a:lnTo>
                    <a:pt x="5393969" y="910767"/>
                  </a:lnTo>
                  <a:lnTo>
                    <a:pt x="5398325" y="862228"/>
                  </a:lnTo>
                  <a:close/>
                </a:path>
                <a:path w="6983730" h="3967479">
                  <a:moveTo>
                    <a:pt x="6983463" y="2977108"/>
                  </a:moveTo>
                  <a:lnTo>
                    <a:pt x="6982320" y="2929153"/>
                  </a:lnTo>
                  <a:lnTo>
                    <a:pt x="6978929" y="2881769"/>
                  </a:lnTo>
                  <a:lnTo>
                    <a:pt x="6973341" y="2835033"/>
                  </a:lnTo>
                  <a:lnTo>
                    <a:pt x="6965620" y="2788996"/>
                  </a:lnTo>
                  <a:lnTo>
                    <a:pt x="6955790" y="2743695"/>
                  </a:lnTo>
                  <a:lnTo>
                    <a:pt x="6943928" y="2699194"/>
                  </a:lnTo>
                  <a:lnTo>
                    <a:pt x="6930072" y="2655544"/>
                  </a:lnTo>
                  <a:lnTo>
                    <a:pt x="6914274" y="2612783"/>
                  </a:lnTo>
                  <a:lnTo>
                    <a:pt x="6896595" y="2570988"/>
                  </a:lnTo>
                  <a:lnTo>
                    <a:pt x="6877075" y="2530183"/>
                  </a:lnTo>
                  <a:lnTo>
                    <a:pt x="6855790" y="2490444"/>
                  </a:lnTo>
                  <a:lnTo>
                    <a:pt x="6832765" y="2451811"/>
                  </a:lnTo>
                  <a:lnTo>
                    <a:pt x="6808063" y="2414333"/>
                  </a:lnTo>
                  <a:lnTo>
                    <a:pt x="6781724" y="2378075"/>
                  </a:lnTo>
                  <a:lnTo>
                    <a:pt x="6753822" y="2343073"/>
                  </a:lnTo>
                  <a:lnTo>
                    <a:pt x="6724396" y="2309393"/>
                  </a:lnTo>
                  <a:lnTo>
                    <a:pt x="6693497" y="2277072"/>
                  </a:lnTo>
                  <a:lnTo>
                    <a:pt x="6661188" y="2246185"/>
                  </a:lnTo>
                  <a:lnTo>
                    <a:pt x="6627495" y="2216759"/>
                  </a:lnTo>
                  <a:lnTo>
                    <a:pt x="6592506" y="2188845"/>
                  </a:lnTo>
                  <a:lnTo>
                    <a:pt x="6556235" y="2162518"/>
                  </a:lnTo>
                  <a:lnTo>
                    <a:pt x="6518770" y="2137816"/>
                  </a:lnTo>
                  <a:lnTo>
                    <a:pt x="6480137" y="2114791"/>
                  </a:lnTo>
                  <a:lnTo>
                    <a:pt x="6440386" y="2093493"/>
                  </a:lnTo>
                  <a:lnTo>
                    <a:pt x="6399593" y="2073986"/>
                  </a:lnTo>
                  <a:lnTo>
                    <a:pt x="6357798" y="2056307"/>
                  </a:lnTo>
                  <a:lnTo>
                    <a:pt x="6315037" y="2040509"/>
                  </a:lnTo>
                  <a:lnTo>
                    <a:pt x="6271387" y="2026653"/>
                  </a:lnTo>
                  <a:lnTo>
                    <a:pt x="6226886" y="2014791"/>
                  </a:lnTo>
                  <a:lnTo>
                    <a:pt x="6181585" y="2004961"/>
                  </a:lnTo>
                  <a:lnTo>
                    <a:pt x="6135548" y="1997227"/>
                  </a:lnTo>
                  <a:lnTo>
                    <a:pt x="6088812" y="1991639"/>
                  </a:lnTo>
                  <a:lnTo>
                    <a:pt x="6041428" y="1988248"/>
                  </a:lnTo>
                  <a:lnTo>
                    <a:pt x="5993460" y="1987105"/>
                  </a:lnTo>
                  <a:lnTo>
                    <a:pt x="5945492" y="1988248"/>
                  </a:lnTo>
                  <a:lnTo>
                    <a:pt x="5898121" y="1991639"/>
                  </a:lnTo>
                  <a:lnTo>
                    <a:pt x="5851385" y="1997227"/>
                  </a:lnTo>
                  <a:lnTo>
                    <a:pt x="5805335" y="2004961"/>
                  </a:lnTo>
                  <a:lnTo>
                    <a:pt x="5760047" y="2014791"/>
                  </a:lnTo>
                  <a:lnTo>
                    <a:pt x="5715533" y="2026653"/>
                  </a:lnTo>
                  <a:lnTo>
                    <a:pt x="5671883" y="2040509"/>
                  </a:lnTo>
                  <a:lnTo>
                    <a:pt x="5629135" y="2056307"/>
                  </a:lnTo>
                  <a:lnTo>
                    <a:pt x="5587327" y="2073986"/>
                  </a:lnTo>
                  <a:lnTo>
                    <a:pt x="5546534" y="2093493"/>
                  </a:lnTo>
                  <a:lnTo>
                    <a:pt x="5506796" y="2114791"/>
                  </a:lnTo>
                  <a:lnTo>
                    <a:pt x="5468163" y="2137816"/>
                  </a:lnTo>
                  <a:lnTo>
                    <a:pt x="5430685" y="2162518"/>
                  </a:lnTo>
                  <a:lnTo>
                    <a:pt x="5394426" y="2188845"/>
                  </a:lnTo>
                  <a:lnTo>
                    <a:pt x="5359425" y="2216759"/>
                  </a:lnTo>
                  <a:lnTo>
                    <a:pt x="5325745" y="2246185"/>
                  </a:lnTo>
                  <a:lnTo>
                    <a:pt x="5293423" y="2277072"/>
                  </a:lnTo>
                  <a:lnTo>
                    <a:pt x="5262524" y="2309393"/>
                  </a:lnTo>
                  <a:lnTo>
                    <a:pt x="5233098" y="2343073"/>
                  </a:lnTo>
                  <a:lnTo>
                    <a:pt x="5205196" y="2378075"/>
                  </a:lnTo>
                  <a:lnTo>
                    <a:pt x="5178869" y="2414333"/>
                  </a:lnTo>
                  <a:lnTo>
                    <a:pt x="5154168" y="2451811"/>
                  </a:lnTo>
                  <a:lnTo>
                    <a:pt x="5131143" y="2490444"/>
                  </a:lnTo>
                  <a:lnTo>
                    <a:pt x="5109845" y="2530183"/>
                  </a:lnTo>
                  <a:lnTo>
                    <a:pt x="5090338" y="2570988"/>
                  </a:lnTo>
                  <a:lnTo>
                    <a:pt x="5072646" y="2612783"/>
                  </a:lnTo>
                  <a:lnTo>
                    <a:pt x="5056860" y="2655544"/>
                  </a:lnTo>
                  <a:lnTo>
                    <a:pt x="5043005" y="2699194"/>
                  </a:lnTo>
                  <a:lnTo>
                    <a:pt x="5031130" y="2743695"/>
                  </a:lnTo>
                  <a:lnTo>
                    <a:pt x="5021313" y="2788996"/>
                  </a:lnTo>
                  <a:lnTo>
                    <a:pt x="5013579" y="2835033"/>
                  </a:lnTo>
                  <a:lnTo>
                    <a:pt x="5007991" y="2881769"/>
                  </a:lnTo>
                  <a:lnTo>
                    <a:pt x="5004600" y="2929153"/>
                  </a:lnTo>
                  <a:lnTo>
                    <a:pt x="5003457" y="2977108"/>
                  </a:lnTo>
                  <a:lnTo>
                    <a:pt x="5004600" y="3025076"/>
                  </a:lnTo>
                  <a:lnTo>
                    <a:pt x="5007991" y="3072460"/>
                  </a:lnTo>
                  <a:lnTo>
                    <a:pt x="5013579" y="3119196"/>
                  </a:lnTo>
                  <a:lnTo>
                    <a:pt x="5021313" y="3165233"/>
                  </a:lnTo>
                  <a:lnTo>
                    <a:pt x="5031130" y="3210534"/>
                  </a:lnTo>
                  <a:lnTo>
                    <a:pt x="5043005" y="3255035"/>
                  </a:lnTo>
                  <a:lnTo>
                    <a:pt x="5056860" y="3298685"/>
                  </a:lnTo>
                  <a:lnTo>
                    <a:pt x="5072646" y="3341446"/>
                  </a:lnTo>
                  <a:lnTo>
                    <a:pt x="5090338" y="3383242"/>
                  </a:lnTo>
                  <a:lnTo>
                    <a:pt x="5109845" y="3424047"/>
                  </a:lnTo>
                  <a:lnTo>
                    <a:pt x="5131143" y="3463785"/>
                  </a:lnTo>
                  <a:lnTo>
                    <a:pt x="5154168" y="3502418"/>
                  </a:lnTo>
                  <a:lnTo>
                    <a:pt x="5178869" y="3539896"/>
                  </a:lnTo>
                  <a:lnTo>
                    <a:pt x="5205196" y="3576155"/>
                  </a:lnTo>
                  <a:lnTo>
                    <a:pt x="5233098" y="3611156"/>
                  </a:lnTo>
                  <a:lnTo>
                    <a:pt x="5262524" y="3644836"/>
                  </a:lnTo>
                  <a:lnTo>
                    <a:pt x="5293423" y="3677145"/>
                  </a:lnTo>
                  <a:lnTo>
                    <a:pt x="5325745" y="3708044"/>
                  </a:lnTo>
                  <a:lnTo>
                    <a:pt x="5359425" y="3737470"/>
                  </a:lnTo>
                  <a:lnTo>
                    <a:pt x="5394426" y="3765385"/>
                  </a:lnTo>
                  <a:lnTo>
                    <a:pt x="5430685" y="3791712"/>
                  </a:lnTo>
                  <a:lnTo>
                    <a:pt x="5468163" y="3816413"/>
                  </a:lnTo>
                  <a:lnTo>
                    <a:pt x="5506796" y="3839438"/>
                  </a:lnTo>
                  <a:lnTo>
                    <a:pt x="5546534" y="3860736"/>
                  </a:lnTo>
                  <a:lnTo>
                    <a:pt x="5587327" y="3880243"/>
                  </a:lnTo>
                  <a:lnTo>
                    <a:pt x="5629135" y="3897922"/>
                  </a:lnTo>
                  <a:lnTo>
                    <a:pt x="5671883" y="3913721"/>
                  </a:lnTo>
                  <a:lnTo>
                    <a:pt x="5715533" y="3927576"/>
                  </a:lnTo>
                  <a:lnTo>
                    <a:pt x="5760047" y="3939438"/>
                  </a:lnTo>
                  <a:lnTo>
                    <a:pt x="5805335" y="3949268"/>
                  </a:lnTo>
                  <a:lnTo>
                    <a:pt x="5851385" y="3957002"/>
                  </a:lnTo>
                  <a:lnTo>
                    <a:pt x="5898121" y="3962590"/>
                  </a:lnTo>
                  <a:lnTo>
                    <a:pt x="5945492" y="3965981"/>
                  </a:lnTo>
                  <a:lnTo>
                    <a:pt x="5993460" y="3967111"/>
                  </a:lnTo>
                  <a:lnTo>
                    <a:pt x="6041428" y="3965981"/>
                  </a:lnTo>
                  <a:lnTo>
                    <a:pt x="6088812" y="3962590"/>
                  </a:lnTo>
                  <a:lnTo>
                    <a:pt x="6135548" y="3957002"/>
                  </a:lnTo>
                  <a:lnTo>
                    <a:pt x="6181585" y="3949268"/>
                  </a:lnTo>
                  <a:lnTo>
                    <a:pt x="6226886" y="3939438"/>
                  </a:lnTo>
                  <a:lnTo>
                    <a:pt x="6271387" y="3927576"/>
                  </a:lnTo>
                  <a:lnTo>
                    <a:pt x="6315037" y="3913721"/>
                  </a:lnTo>
                  <a:lnTo>
                    <a:pt x="6357798" y="3897922"/>
                  </a:lnTo>
                  <a:lnTo>
                    <a:pt x="6399593" y="3880243"/>
                  </a:lnTo>
                  <a:lnTo>
                    <a:pt x="6440386" y="3860736"/>
                  </a:lnTo>
                  <a:lnTo>
                    <a:pt x="6480137" y="3839438"/>
                  </a:lnTo>
                  <a:lnTo>
                    <a:pt x="6518770" y="3816413"/>
                  </a:lnTo>
                  <a:lnTo>
                    <a:pt x="6556235" y="3791712"/>
                  </a:lnTo>
                  <a:lnTo>
                    <a:pt x="6592506" y="3765385"/>
                  </a:lnTo>
                  <a:lnTo>
                    <a:pt x="6627495" y="3737470"/>
                  </a:lnTo>
                  <a:lnTo>
                    <a:pt x="6661188" y="3708044"/>
                  </a:lnTo>
                  <a:lnTo>
                    <a:pt x="6693497" y="3677145"/>
                  </a:lnTo>
                  <a:lnTo>
                    <a:pt x="6724396" y="3644836"/>
                  </a:lnTo>
                  <a:lnTo>
                    <a:pt x="6753822" y="3611156"/>
                  </a:lnTo>
                  <a:lnTo>
                    <a:pt x="6781724" y="3576155"/>
                  </a:lnTo>
                  <a:lnTo>
                    <a:pt x="6808063" y="3539896"/>
                  </a:lnTo>
                  <a:lnTo>
                    <a:pt x="6832765" y="3502418"/>
                  </a:lnTo>
                  <a:lnTo>
                    <a:pt x="6855790" y="3463785"/>
                  </a:lnTo>
                  <a:lnTo>
                    <a:pt x="6877075" y="3424047"/>
                  </a:lnTo>
                  <a:lnTo>
                    <a:pt x="6896595" y="3383242"/>
                  </a:lnTo>
                  <a:lnTo>
                    <a:pt x="6914274" y="3341446"/>
                  </a:lnTo>
                  <a:lnTo>
                    <a:pt x="6930072" y="3298685"/>
                  </a:lnTo>
                  <a:lnTo>
                    <a:pt x="6943928" y="3255035"/>
                  </a:lnTo>
                  <a:lnTo>
                    <a:pt x="6955790" y="3210534"/>
                  </a:lnTo>
                  <a:lnTo>
                    <a:pt x="6965620" y="3165233"/>
                  </a:lnTo>
                  <a:lnTo>
                    <a:pt x="6973341" y="3119196"/>
                  </a:lnTo>
                  <a:lnTo>
                    <a:pt x="6978929" y="3072460"/>
                  </a:lnTo>
                  <a:lnTo>
                    <a:pt x="6982320" y="3025076"/>
                  </a:lnTo>
                  <a:lnTo>
                    <a:pt x="6983463" y="2977108"/>
                  </a:lnTo>
                  <a:close/>
                </a:path>
              </a:pathLst>
            </a:custGeom>
            <a:solidFill>
              <a:srgbClr val="F68B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7" name="object 97" descr=""/>
            <p:cNvSpPr/>
            <p:nvPr/>
          </p:nvSpPr>
          <p:spPr>
            <a:xfrm>
              <a:off x="4940030" y="3788109"/>
              <a:ext cx="154940" cy="118110"/>
            </a:xfrm>
            <a:custGeom>
              <a:avLst/>
              <a:gdLst/>
              <a:ahLst/>
              <a:cxnLst/>
              <a:rect l="l" t="t" r="r" b="b"/>
              <a:pathLst>
                <a:path w="154939" h="118110">
                  <a:moveTo>
                    <a:pt x="154927" y="0"/>
                  </a:moveTo>
                  <a:lnTo>
                    <a:pt x="107530" y="17691"/>
                  </a:lnTo>
                  <a:lnTo>
                    <a:pt x="104793" y="48531"/>
                  </a:lnTo>
                  <a:lnTo>
                    <a:pt x="92679" y="63674"/>
                  </a:lnTo>
                  <a:lnTo>
                    <a:pt x="61109" y="67497"/>
                  </a:lnTo>
                  <a:lnTo>
                    <a:pt x="0" y="64376"/>
                  </a:lnTo>
                  <a:lnTo>
                    <a:pt x="50939" y="113893"/>
                  </a:lnTo>
                  <a:lnTo>
                    <a:pt x="111734" y="118084"/>
                  </a:lnTo>
                  <a:lnTo>
                    <a:pt x="145021" y="65798"/>
                  </a:lnTo>
                  <a:lnTo>
                    <a:pt x="154927" y="0"/>
                  </a:lnTo>
                  <a:close/>
                </a:path>
              </a:pathLst>
            </a:custGeom>
            <a:solidFill>
              <a:srgbClr val="A7A9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8" name="object 98" descr=""/>
            <p:cNvSpPr/>
            <p:nvPr/>
          </p:nvSpPr>
          <p:spPr>
            <a:xfrm>
              <a:off x="4940030" y="3788109"/>
              <a:ext cx="154940" cy="118110"/>
            </a:xfrm>
            <a:custGeom>
              <a:avLst/>
              <a:gdLst/>
              <a:ahLst/>
              <a:cxnLst/>
              <a:rect l="l" t="t" r="r" b="b"/>
              <a:pathLst>
                <a:path w="154939" h="118110">
                  <a:moveTo>
                    <a:pt x="107530" y="17691"/>
                  </a:moveTo>
                  <a:lnTo>
                    <a:pt x="104793" y="48531"/>
                  </a:lnTo>
                  <a:lnTo>
                    <a:pt x="92679" y="63674"/>
                  </a:lnTo>
                  <a:lnTo>
                    <a:pt x="61109" y="67497"/>
                  </a:lnTo>
                  <a:lnTo>
                    <a:pt x="0" y="64376"/>
                  </a:lnTo>
                  <a:lnTo>
                    <a:pt x="50939" y="113893"/>
                  </a:lnTo>
                  <a:lnTo>
                    <a:pt x="111734" y="118084"/>
                  </a:lnTo>
                  <a:lnTo>
                    <a:pt x="145021" y="65798"/>
                  </a:lnTo>
                  <a:lnTo>
                    <a:pt x="154927" y="0"/>
                  </a:lnTo>
                  <a:lnTo>
                    <a:pt x="107530" y="17691"/>
                  </a:lnTo>
                  <a:close/>
                </a:path>
              </a:pathLst>
            </a:custGeom>
            <a:ln w="638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 descr=""/>
            <p:cNvSpPr/>
            <p:nvPr/>
          </p:nvSpPr>
          <p:spPr>
            <a:xfrm>
              <a:off x="5122357" y="3862566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>
                  <a:moveTo>
                    <a:pt x="43840" y="22225"/>
                  </a:moveTo>
                  <a:lnTo>
                    <a:pt x="42000" y="30736"/>
                  </a:lnTo>
                  <a:lnTo>
                    <a:pt x="37204" y="37638"/>
                  </a:lnTo>
                  <a:lnTo>
                    <a:pt x="30170" y="42236"/>
                  </a:lnTo>
                  <a:lnTo>
                    <a:pt x="21615" y="43840"/>
                  </a:lnTo>
                  <a:lnTo>
                    <a:pt x="13103" y="41994"/>
                  </a:lnTo>
                  <a:lnTo>
                    <a:pt x="6202" y="37198"/>
                  </a:lnTo>
                  <a:lnTo>
                    <a:pt x="1603" y="30163"/>
                  </a:lnTo>
                  <a:lnTo>
                    <a:pt x="0" y="21602"/>
                  </a:lnTo>
                  <a:lnTo>
                    <a:pt x="1840" y="13096"/>
                  </a:lnTo>
                  <a:lnTo>
                    <a:pt x="6635" y="6196"/>
                  </a:lnTo>
                  <a:lnTo>
                    <a:pt x="13669" y="1598"/>
                  </a:lnTo>
                  <a:lnTo>
                    <a:pt x="22224" y="0"/>
                  </a:lnTo>
                  <a:lnTo>
                    <a:pt x="30731" y="1840"/>
                  </a:lnTo>
                  <a:lnTo>
                    <a:pt x="37633" y="6635"/>
                  </a:lnTo>
                  <a:lnTo>
                    <a:pt x="42234" y="13669"/>
                  </a:lnTo>
                  <a:lnTo>
                    <a:pt x="43840" y="22225"/>
                  </a:lnTo>
                  <a:close/>
                </a:path>
              </a:pathLst>
            </a:custGeom>
            <a:ln w="638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0" name="object 100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072596" y="3815842"/>
              <a:ext cx="139369" cy="139369"/>
            </a:xfrm>
            <a:prstGeom prst="rect">
              <a:avLst/>
            </a:prstGeom>
          </p:spPr>
        </p:pic>
        <p:pic>
          <p:nvPicPr>
            <p:cNvPr id="101" name="object 101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791628" y="3423313"/>
              <a:ext cx="452269" cy="535084"/>
            </a:xfrm>
            <a:prstGeom prst="rect">
              <a:avLst/>
            </a:prstGeom>
          </p:spPr>
        </p:pic>
        <p:pic>
          <p:nvPicPr>
            <p:cNvPr id="102" name="object 102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726089" y="3805542"/>
              <a:ext cx="172669" cy="172669"/>
            </a:xfrm>
            <a:prstGeom prst="rect">
              <a:avLst/>
            </a:prstGeom>
          </p:spPr>
        </p:pic>
        <p:pic>
          <p:nvPicPr>
            <p:cNvPr id="103" name="object 103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722884" y="3587643"/>
              <a:ext cx="521013" cy="393767"/>
            </a:xfrm>
            <a:prstGeom prst="rect">
              <a:avLst/>
            </a:prstGeom>
          </p:spPr>
        </p:pic>
        <p:sp>
          <p:nvSpPr>
            <p:cNvPr id="104" name="object 104" descr=""/>
            <p:cNvSpPr/>
            <p:nvPr/>
          </p:nvSpPr>
          <p:spPr>
            <a:xfrm>
              <a:off x="760227" y="5610038"/>
              <a:ext cx="377825" cy="410845"/>
            </a:xfrm>
            <a:custGeom>
              <a:avLst/>
              <a:gdLst/>
              <a:ahLst/>
              <a:cxnLst/>
              <a:rect l="l" t="t" r="r" b="b"/>
              <a:pathLst>
                <a:path w="377825" h="410845">
                  <a:moveTo>
                    <a:pt x="107867" y="0"/>
                  </a:moveTo>
                  <a:lnTo>
                    <a:pt x="88994" y="46637"/>
                  </a:lnTo>
                  <a:lnTo>
                    <a:pt x="78037" y="80870"/>
                  </a:lnTo>
                  <a:lnTo>
                    <a:pt x="70797" y="119518"/>
                  </a:lnTo>
                  <a:lnTo>
                    <a:pt x="63074" y="179400"/>
                  </a:lnTo>
                  <a:lnTo>
                    <a:pt x="42005" y="175831"/>
                  </a:lnTo>
                  <a:lnTo>
                    <a:pt x="42048" y="172058"/>
                  </a:lnTo>
                  <a:lnTo>
                    <a:pt x="41430" y="163602"/>
                  </a:lnTo>
                  <a:lnTo>
                    <a:pt x="39037" y="154759"/>
                  </a:lnTo>
                  <a:lnTo>
                    <a:pt x="33750" y="149821"/>
                  </a:lnTo>
                  <a:lnTo>
                    <a:pt x="25510" y="151643"/>
                  </a:lnTo>
                  <a:lnTo>
                    <a:pt x="16216" y="158969"/>
                  </a:lnTo>
                  <a:lnTo>
                    <a:pt x="7692" y="169956"/>
                  </a:lnTo>
                  <a:lnTo>
                    <a:pt x="1759" y="182765"/>
                  </a:lnTo>
                  <a:lnTo>
                    <a:pt x="0" y="192283"/>
                  </a:lnTo>
                  <a:lnTo>
                    <a:pt x="905" y="201966"/>
                  </a:lnTo>
                  <a:lnTo>
                    <a:pt x="31634" y="231784"/>
                  </a:lnTo>
                  <a:lnTo>
                    <a:pt x="59722" y="243268"/>
                  </a:lnTo>
                  <a:lnTo>
                    <a:pt x="62897" y="302829"/>
                  </a:lnTo>
                  <a:lnTo>
                    <a:pt x="73619" y="354504"/>
                  </a:lnTo>
                  <a:lnTo>
                    <a:pt x="89479" y="391601"/>
                  </a:lnTo>
                  <a:lnTo>
                    <a:pt x="108071" y="407428"/>
                  </a:lnTo>
                  <a:lnTo>
                    <a:pt x="131876" y="408999"/>
                  </a:lnTo>
                  <a:lnTo>
                    <a:pt x="147256" y="396567"/>
                  </a:lnTo>
                  <a:lnTo>
                    <a:pt x="160913" y="358469"/>
                  </a:lnTo>
                  <a:lnTo>
                    <a:pt x="179546" y="283044"/>
                  </a:lnTo>
                  <a:lnTo>
                    <a:pt x="188042" y="303678"/>
                  </a:lnTo>
                  <a:lnTo>
                    <a:pt x="210048" y="348716"/>
                  </a:lnTo>
                  <a:lnTo>
                    <a:pt x="240347" y="392869"/>
                  </a:lnTo>
                  <a:lnTo>
                    <a:pt x="273717" y="410844"/>
                  </a:lnTo>
                  <a:lnTo>
                    <a:pt x="290665" y="399551"/>
                  </a:lnTo>
                  <a:lnTo>
                    <a:pt x="301620" y="369676"/>
                  </a:lnTo>
                  <a:lnTo>
                    <a:pt x="306415" y="320824"/>
                  </a:lnTo>
                  <a:lnTo>
                    <a:pt x="304882" y="252602"/>
                  </a:lnTo>
                  <a:lnTo>
                    <a:pt x="336772" y="226861"/>
                  </a:lnTo>
                  <a:lnTo>
                    <a:pt x="361232" y="205678"/>
                  </a:lnTo>
                  <a:lnTo>
                    <a:pt x="375606" y="189164"/>
                  </a:lnTo>
                  <a:lnTo>
                    <a:pt x="377234" y="177431"/>
                  </a:lnTo>
                  <a:lnTo>
                    <a:pt x="370396" y="168124"/>
                  </a:lnTo>
                  <a:lnTo>
                    <a:pt x="360626" y="165984"/>
                  </a:lnTo>
                  <a:lnTo>
                    <a:pt x="341183" y="171875"/>
                  </a:lnTo>
                  <a:lnTo>
                    <a:pt x="305327" y="186664"/>
                  </a:lnTo>
                  <a:lnTo>
                    <a:pt x="305916" y="149473"/>
                  </a:lnTo>
                  <a:lnTo>
                    <a:pt x="307702" y="110075"/>
                  </a:lnTo>
                  <a:lnTo>
                    <a:pt x="310431" y="67665"/>
                  </a:lnTo>
                  <a:lnTo>
                    <a:pt x="313849" y="21437"/>
                  </a:lnTo>
                  <a:lnTo>
                    <a:pt x="107867" y="0"/>
                  </a:lnTo>
                  <a:close/>
                </a:path>
              </a:pathLst>
            </a:custGeom>
            <a:solidFill>
              <a:srgbClr val="ABE1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5" name="object 105" descr=""/>
            <p:cNvSpPr/>
            <p:nvPr/>
          </p:nvSpPr>
          <p:spPr>
            <a:xfrm>
              <a:off x="876109" y="5646089"/>
              <a:ext cx="261620" cy="367030"/>
            </a:xfrm>
            <a:custGeom>
              <a:avLst/>
              <a:gdLst/>
              <a:ahLst/>
              <a:cxnLst/>
              <a:rect l="l" t="t" r="r" b="b"/>
              <a:pathLst>
                <a:path w="261619" h="367029">
                  <a:moveTo>
                    <a:pt x="61315" y="255638"/>
                  </a:moveTo>
                  <a:lnTo>
                    <a:pt x="59740" y="239166"/>
                  </a:lnTo>
                  <a:lnTo>
                    <a:pt x="38481" y="250012"/>
                  </a:lnTo>
                  <a:lnTo>
                    <a:pt x="30213" y="303161"/>
                  </a:lnTo>
                  <a:lnTo>
                    <a:pt x="21704" y="334949"/>
                  </a:lnTo>
                  <a:lnTo>
                    <a:pt x="7810" y="358076"/>
                  </a:lnTo>
                  <a:lnTo>
                    <a:pt x="0" y="366725"/>
                  </a:lnTo>
                  <a:lnTo>
                    <a:pt x="20370" y="354584"/>
                  </a:lnTo>
                  <a:lnTo>
                    <a:pt x="43040" y="311531"/>
                  </a:lnTo>
                  <a:lnTo>
                    <a:pt x="58166" y="267309"/>
                  </a:lnTo>
                  <a:lnTo>
                    <a:pt x="61315" y="255638"/>
                  </a:lnTo>
                  <a:close/>
                </a:path>
                <a:path w="261619" h="367029">
                  <a:moveTo>
                    <a:pt x="196646" y="3162"/>
                  </a:moveTo>
                  <a:lnTo>
                    <a:pt x="179666" y="0"/>
                  </a:lnTo>
                  <a:lnTo>
                    <a:pt x="180073" y="11887"/>
                  </a:lnTo>
                  <a:lnTo>
                    <a:pt x="178701" y="19177"/>
                  </a:lnTo>
                  <a:lnTo>
                    <a:pt x="174205" y="24866"/>
                  </a:lnTo>
                  <a:lnTo>
                    <a:pt x="165239" y="31978"/>
                  </a:lnTo>
                  <a:lnTo>
                    <a:pt x="172262" y="45504"/>
                  </a:lnTo>
                  <a:lnTo>
                    <a:pt x="175018" y="63881"/>
                  </a:lnTo>
                  <a:lnTo>
                    <a:pt x="173926" y="99580"/>
                  </a:lnTo>
                  <a:lnTo>
                    <a:pt x="169354" y="165087"/>
                  </a:lnTo>
                  <a:lnTo>
                    <a:pt x="192532" y="154051"/>
                  </a:lnTo>
                  <a:lnTo>
                    <a:pt x="193636" y="150622"/>
                  </a:lnTo>
                  <a:lnTo>
                    <a:pt x="194233" y="148755"/>
                  </a:lnTo>
                  <a:lnTo>
                    <a:pt x="189445" y="150622"/>
                  </a:lnTo>
                  <a:lnTo>
                    <a:pt x="189560" y="143370"/>
                  </a:lnTo>
                  <a:lnTo>
                    <a:pt x="189674" y="135737"/>
                  </a:lnTo>
                  <a:lnTo>
                    <a:pt x="189712" y="133921"/>
                  </a:lnTo>
                  <a:lnTo>
                    <a:pt x="189826" y="126288"/>
                  </a:lnTo>
                  <a:lnTo>
                    <a:pt x="189953" y="118579"/>
                  </a:lnTo>
                  <a:lnTo>
                    <a:pt x="190030" y="113423"/>
                  </a:lnTo>
                  <a:lnTo>
                    <a:pt x="191820" y="74028"/>
                  </a:lnTo>
                  <a:lnTo>
                    <a:pt x="194525" y="31978"/>
                  </a:lnTo>
                  <a:lnTo>
                    <a:pt x="196646" y="3162"/>
                  </a:lnTo>
                  <a:close/>
                </a:path>
                <a:path w="261619" h="367029">
                  <a:moveTo>
                    <a:pt x="261353" y="141376"/>
                  </a:moveTo>
                  <a:lnTo>
                    <a:pt x="258521" y="140360"/>
                  </a:lnTo>
                  <a:lnTo>
                    <a:pt x="255536" y="147421"/>
                  </a:lnTo>
                  <a:lnTo>
                    <a:pt x="243535" y="159702"/>
                  </a:lnTo>
                  <a:lnTo>
                    <a:pt x="216890" y="176110"/>
                  </a:lnTo>
                  <a:lnTo>
                    <a:pt x="166674" y="203263"/>
                  </a:lnTo>
                  <a:lnTo>
                    <a:pt x="177533" y="323837"/>
                  </a:lnTo>
                  <a:lnTo>
                    <a:pt x="176085" y="359943"/>
                  </a:lnTo>
                  <a:lnTo>
                    <a:pt x="185737" y="333629"/>
                  </a:lnTo>
                  <a:lnTo>
                    <a:pt x="190525" y="284784"/>
                  </a:lnTo>
                  <a:lnTo>
                    <a:pt x="189001" y="216560"/>
                  </a:lnTo>
                  <a:lnTo>
                    <a:pt x="220891" y="190817"/>
                  </a:lnTo>
                  <a:lnTo>
                    <a:pt x="245351" y="169633"/>
                  </a:lnTo>
                  <a:lnTo>
                    <a:pt x="259727" y="153123"/>
                  </a:lnTo>
                  <a:lnTo>
                    <a:pt x="261353" y="141376"/>
                  </a:lnTo>
                  <a:close/>
                </a:path>
              </a:pathLst>
            </a:custGeom>
            <a:solidFill>
              <a:srgbClr val="7CBCD9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6" name="object 106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60489" y="5759868"/>
              <a:ext cx="69641" cy="97554"/>
            </a:xfrm>
            <a:prstGeom prst="rect">
              <a:avLst/>
            </a:prstGeom>
          </p:spPr>
        </p:pic>
        <p:sp>
          <p:nvSpPr>
            <p:cNvPr id="107" name="object 107" descr=""/>
            <p:cNvSpPr/>
            <p:nvPr/>
          </p:nvSpPr>
          <p:spPr>
            <a:xfrm>
              <a:off x="907970" y="5786705"/>
              <a:ext cx="90805" cy="80010"/>
            </a:xfrm>
            <a:custGeom>
              <a:avLst/>
              <a:gdLst/>
              <a:ahLst/>
              <a:cxnLst/>
              <a:rect l="l" t="t" r="r" b="b"/>
              <a:pathLst>
                <a:path w="90805" h="80010">
                  <a:moveTo>
                    <a:pt x="90728" y="0"/>
                  </a:moveTo>
                  <a:lnTo>
                    <a:pt x="62952" y="9198"/>
                  </a:lnTo>
                  <a:lnTo>
                    <a:pt x="38368" y="15182"/>
                  </a:lnTo>
                  <a:lnTo>
                    <a:pt x="17282" y="18595"/>
                  </a:lnTo>
                  <a:lnTo>
                    <a:pt x="0" y="20078"/>
                  </a:lnTo>
                  <a:lnTo>
                    <a:pt x="2746" y="24152"/>
                  </a:lnTo>
                  <a:lnTo>
                    <a:pt x="8564" y="35359"/>
                  </a:lnTo>
                  <a:lnTo>
                    <a:pt x="15494" y="53859"/>
                  </a:lnTo>
                  <a:lnTo>
                    <a:pt x="21272" y="79501"/>
                  </a:lnTo>
                  <a:lnTo>
                    <a:pt x="21196" y="79743"/>
                  </a:lnTo>
                  <a:lnTo>
                    <a:pt x="48336" y="60787"/>
                  </a:lnTo>
                  <a:lnTo>
                    <a:pt x="64625" y="46162"/>
                  </a:lnTo>
                  <a:lnTo>
                    <a:pt x="76583" y="28392"/>
                  </a:lnTo>
                  <a:lnTo>
                    <a:pt x="907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8" name="object 108" descr=""/>
            <p:cNvSpPr/>
            <p:nvPr/>
          </p:nvSpPr>
          <p:spPr>
            <a:xfrm>
              <a:off x="880299" y="5668448"/>
              <a:ext cx="81280" cy="109220"/>
            </a:xfrm>
            <a:custGeom>
              <a:avLst/>
              <a:gdLst/>
              <a:ahLst/>
              <a:cxnLst/>
              <a:rect l="l" t="t" r="r" b="b"/>
              <a:pathLst>
                <a:path w="81280" h="109220">
                  <a:moveTo>
                    <a:pt x="0" y="74409"/>
                  </a:moveTo>
                  <a:lnTo>
                    <a:pt x="928" y="92423"/>
                  </a:lnTo>
                  <a:lnTo>
                    <a:pt x="4094" y="102034"/>
                  </a:lnTo>
                  <a:lnTo>
                    <a:pt x="12067" y="106488"/>
                  </a:lnTo>
                  <a:lnTo>
                    <a:pt x="27419" y="109029"/>
                  </a:lnTo>
                  <a:lnTo>
                    <a:pt x="45694" y="106572"/>
                  </a:lnTo>
                  <a:lnTo>
                    <a:pt x="68681" y="75993"/>
                  </a:lnTo>
                  <a:lnTo>
                    <a:pt x="76888" y="33657"/>
                  </a:lnTo>
                  <a:lnTo>
                    <a:pt x="80225" y="4759"/>
                  </a:lnTo>
                  <a:lnTo>
                    <a:pt x="80708" y="0"/>
                  </a:lnTo>
                </a:path>
              </a:pathLst>
            </a:custGeom>
            <a:ln w="17614">
              <a:solidFill>
                <a:srgbClr val="005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9" name="object 109" descr=""/>
            <p:cNvSpPr/>
            <p:nvPr/>
          </p:nvSpPr>
          <p:spPr>
            <a:xfrm>
              <a:off x="878569" y="5662931"/>
              <a:ext cx="167005" cy="19050"/>
            </a:xfrm>
            <a:custGeom>
              <a:avLst/>
              <a:gdLst/>
              <a:ahLst/>
              <a:cxnLst/>
              <a:rect l="l" t="t" r="r" b="b"/>
              <a:pathLst>
                <a:path w="167005" h="19050">
                  <a:moveTo>
                    <a:pt x="0" y="812"/>
                  </a:moveTo>
                  <a:lnTo>
                    <a:pt x="20256" y="0"/>
                  </a:lnTo>
                  <a:lnTo>
                    <a:pt x="35704" y="126"/>
                  </a:lnTo>
                  <a:lnTo>
                    <a:pt x="54169" y="1547"/>
                  </a:lnTo>
                  <a:lnTo>
                    <a:pt x="83477" y="4622"/>
                  </a:lnTo>
                  <a:lnTo>
                    <a:pt x="117668" y="9061"/>
                  </a:lnTo>
                  <a:lnTo>
                    <a:pt x="143940" y="13553"/>
                  </a:lnTo>
                  <a:lnTo>
                    <a:pt x="160799" y="17030"/>
                  </a:lnTo>
                  <a:lnTo>
                    <a:pt x="166751" y="18426"/>
                  </a:lnTo>
                </a:path>
              </a:pathLst>
            </a:custGeom>
            <a:ln w="17614">
              <a:solidFill>
                <a:srgbClr val="005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0" name="object 110" descr=""/>
            <p:cNvSpPr/>
            <p:nvPr/>
          </p:nvSpPr>
          <p:spPr>
            <a:xfrm>
              <a:off x="760227" y="5610038"/>
              <a:ext cx="377825" cy="410845"/>
            </a:xfrm>
            <a:custGeom>
              <a:avLst/>
              <a:gdLst/>
              <a:ahLst/>
              <a:cxnLst/>
              <a:rect l="l" t="t" r="r" b="b"/>
              <a:pathLst>
                <a:path w="377825" h="410845">
                  <a:moveTo>
                    <a:pt x="313849" y="21437"/>
                  </a:moveTo>
                  <a:lnTo>
                    <a:pt x="310431" y="67665"/>
                  </a:lnTo>
                  <a:lnTo>
                    <a:pt x="307702" y="110075"/>
                  </a:lnTo>
                  <a:lnTo>
                    <a:pt x="305916" y="149473"/>
                  </a:lnTo>
                  <a:lnTo>
                    <a:pt x="305327" y="186664"/>
                  </a:lnTo>
                  <a:lnTo>
                    <a:pt x="341183" y="171875"/>
                  </a:lnTo>
                  <a:lnTo>
                    <a:pt x="360626" y="165984"/>
                  </a:lnTo>
                  <a:lnTo>
                    <a:pt x="370396" y="168124"/>
                  </a:lnTo>
                  <a:lnTo>
                    <a:pt x="377234" y="177431"/>
                  </a:lnTo>
                  <a:lnTo>
                    <a:pt x="375606" y="189164"/>
                  </a:lnTo>
                  <a:lnTo>
                    <a:pt x="361232" y="205678"/>
                  </a:lnTo>
                  <a:lnTo>
                    <a:pt x="336772" y="226861"/>
                  </a:lnTo>
                  <a:lnTo>
                    <a:pt x="304882" y="252602"/>
                  </a:lnTo>
                  <a:lnTo>
                    <a:pt x="306415" y="320824"/>
                  </a:lnTo>
                  <a:lnTo>
                    <a:pt x="301620" y="369676"/>
                  </a:lnTo>
                  <a:lnTo>
                    <a:pt x="290665" y="399551"/>
                  </a:lnTo>
                  <a:lnTo>
                    <a:pt x="273717" y="410844"/>
                  </a:lnTo>
                  <a:lnTo>
                    <a:pt x="240347" y="392869"/>
                  </a:lnTo>
                  <a:lnTo>
                    <a:pt x="210048" y="348716"/>
                  </a:lnTo>
                  <a:lnTo>
                    <a:pt x="188042" y="303678"/>
                  </a:lnTo>
                  <a:lnTo>
                    <a:pt x="179546" y="283044"/>
                  </a:lnTo>
                  <a:lnTo>
                    <a:pt x="160913" y="358469"/>
                  </a:lnTo>
                  <a:lnTo>
                    <a:pt x="147256" y="396567"/>
                  </a:lnTo>
                  <a:lnTo>
                    <a:pt x="131876" y="408999"/>
                  </a:lnTo>
                  <a:lnTo>
                    <a:pt x="108071" y="407428"/>
                  </a:lnTo>
                  <a:lnTo>
                    <a:pt x="89479" y="391601"/>
                  </a:lnTo>
                  <a:lnTo>
                    <a:pt x="73619" y="354504"/>
                  </a:lnTo>
                  <a:lnTo>
                    <a:pt x="62897" y="302829"/>
                  </a:lnTo>
                  <a:lnTo>
                    <a:pt x="59722" y="243268"/>
                  </a:lnTo>
                  <a:lnTo>
                    <a:pt x="42257" y="236487"/>
                  </a:lnTo>
                  <a:lnTo>
                    <a:pt x="5206" y="211313"/>
                  </a:lnTo>
                  <a:lnTo>
                    <a:pt x="0" y="192283"/>
                  </a:lnTo>
                  <a:lnTo>
                    <a:pt x="1759" y="182765"/>
                  </a:lnTo>
                  <a:lnTo>
                    <a:pt x="7692" y="169956"/>
                  </a:lnTo>
                  <a:lnTo>
                    <a:pt x="16216" y="158969"/>
                  </a:lnTo>
                  <a:lnTo>
                    <a:pt x="25510" y="151643"/>
                  </a:lnTo>
                  <a:lnTo>
                    <a:pt x="33750" y="149821"/>
                  </a:lnTo>
                  <a:lnTo>
                    <a:pt x="39037" y="154759"/>
                  </a:lnTo>
                  <a:lnTo>
                    <a:pt x="41430" y="163602"/>
                  </a:lnTo>
                  <a:lnTo>
                    <a:pt x="42048" y="172058"/>
                  </a:lnTo>
                  <a:lnTo>
                    <a:pt x="42005" y="175831"/>
                  </a:lnTo>
                  <a:lnTo>
                    <a:pt x="63074" y="179400"/>
                  </a:lnTo>
                  <a:lnTo>
                    <a:pt x="70797" y="119518"/>
                  </a:lnTo>
                  <a:lnTo>
                    <a:pt x="78037" y="80870"/>
                  </a:lnTo>
                  <a:lnTo>
                    <a:pt x="88994" y="46637"/>
                  </a:lnTo>
                  <a:lnTo>
                    <a:pt x="107867" y="0"/>
                  </a:lnTo>
                </a:path>
              </a:pathLst>
            </a:custGeom>
            <a:ln w="880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1" name="object 111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84977" y="5507702"/>
              <a:ext cx="306933" cy="156475"/>
            </a:xfrm>
            <a:prstGeom prst="rect">
              <a:avLst/>
            </a:prstGeom>
          </p:spPr>
        </p:pic>
        <p:sp>
          <p:nvSpPr>
            <p:cNvPr id="112" name="object 112" descr=""/>
            <p:cNvSpPr/>
            <p:nvPr/>
          </p:nvSpPr>
          <p:spPr>
            <a:xfrm>
              <a:off x="882374" y="5692806"/>
              <a:ext cx="38735" cy="16510"/>
            </a:xfrm>
            <a:custGeom>
              <a:avLst/>
              <a:gdLst/>
              <a:ahLst/>
              <a:cxnLst/>
              <a:rect l="l" t="t" r="r" b="b"/>
              <a:pathLst>
                <a:path w="38734" h="16510">
                  <a:moveTo>
                    <a:pt x="0" y="12852"/>
                  </a:moveTo>
                  <a:lnTo>
                    <a:pt x="3363" y="7158"/>
                  </a:lnTo>
                  <a:lnTo>
                    <a:pt x="8261" y="2892"/>
                  </a:lnTo>
                  <a:lnTo>
                    <a:pt x="14273" y="393"/>
                  </a:lnTo>
                  <a:lnTo>
                    <a:pt x="20980" y="0"/>
                  </a:lnTo>
                  <a:lnTo>
                    <a:pt x="29959" y="990"/>
                  </a:lnTo>
                  <a:lnTo>
                    <a:pt x="36893" y="7861"/>
                  </a:lnTo>
                  <a:lnTo>
                    <a:pt x="38506" y="16433"/>
                  </a:lnTo>
                </a:path>
              </a:pathLst>
            </a:custGeom>
            <a:ln w="949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3" name="object 113" descr=""/>
            <p:cNvSpPr/>
            <p:nvPr/>
          </p:nvSpPr>
          <p:spPr>
            <a:xfrm>
              <a:off x="990707" y="5703233"/>
              <a:ext cx="39370" cy="17145"/>
            </a:xfrm>
            <a:custGeom>
              <a:avLst/>
              <a:gdLst/>
              <a:ahLst/>
              <a:cxnLst/>
              <a:rect l="l" t="t" r="r" b="b"/>
              <a:pathLst>
                <a:path w="39369" h="17145">
                  <a:moveTo>
                    <a:pt x="0" y="13169"/>
                  </a:moveTo>
                  <a:lnTo>
                    <a:pt x="3333" y="7354"/>
                  </a:lnTo>
                  <a:lnTo>
                    <a:pt x="8248" y="2984"/>
                  </a:lnTo>
                  <a:lnTo>
                    <a:pt x="14316" y="414"/>
                  </a:lnTo>
                  <a:lnTo>
                    <a:pt x="21107" y="0"/>
                  </a:lnTo>
                  <a:lnTo>
                    <a:pt x="30314" y="1028"/>
                  </a:lnTo>
                  <a:lnTo>
                    <a:pt x="37376" y="8229"/>
                  </a:lnTo>
                  <a:lnTo>
                    <a:pt x="38747" y="17119"/>
                  </a:lnTo>
                </a:path>
              </a:pathLst>
            </a:custGeom>
            <a:ln w="949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4" name="object 114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74266" y="5779217"/>
              <a:ext cx="131914" cy="111036"/>
            </a:xfrm>
            <a:prstGeom prst="rect">
              <a:avLst/>
            </a:prstGeom>
          </p:spPr>
        </p:pic>
        <p:sp>
          <p:nvSpPr>
            <p:cNvPr id="115" name="object 115" descr=""/>
            <p:cNvSpPr/>
            <p:nvPr/>
          </p:nvSpPr>
          <p:spPr>
            <a:xfrm>
              <a:off x="819952" y="5853299"/>
              <a:ext cx="247015" cy="167640"/>
            </a:xfrm>
            <a:custGeom>
              <a:avLst/>
              <a:gdLst/>
              <a:ahLst/>
              <a:cxnLst/>
              <a:rect l="l" t="t" r="r" b="b"/>
              <a:pathLst>
                <a:path w="247015" h="167639">
                  <a:moveTo>
                    <a:pt x="245160" y="9347"/>
                  </a:moveTo>
                  <a:lnTo>
                    <a:pt x="246693" y="77568"/>
                  </a:lnTo>
                  <a:lnTo>
                    <a:pt x="241898" y="126418"/>
                  </a:lnTo>
                  <a:lnTo>
                    <a:pt x="230942" y="156290"/>
                  </a:lnTo>
                  <a:lnTo>
                    <a:pt x="213995" y="167576"/>
                  </a:lnTo>
                  <a:lnTo>
                    <a:pt x="180624" y="149608"/>
                  </a:lnTo>
                  <a:lnTo>
                    <a:pt x="150326" y="105459"/>
                  </a:lnTo>
                  <a:lnTo>
                    <a:pt x="128320" y="60422"/>
                  </a:lnTo>
                  <a:lnTo>
                    <a:pt x="119824" y="39789"/>
                  </a:lnTo>
                  <a:lnTo>
                    <a:pt x="101191" y="115206"/>
                  </a:lnTo>
                  <a:lnTo>
                    <a:pt x="87534" y="153301"/>
                  </a:lnTo>
                  <a:lnTo>
                    <a:pt x="72154" y="165736"/>
                  </a:lnTo>
                  <a:lnTo>
                    <a:pt x="48348" y="164172"/>
                  </a:lnTo>
                  <a:lnTo>
                    <a:pt x="29757" y="148343"/>
                  </a:lnTo>
                  <a:lnTo>
                    <a:pt x="13896" y="111242"/>
                  </a:lnTo>
                  <a:lnTo>
                    <a:pt x="3175" y="59563"/>
                  </a:lnTo>
                  <a:lnTo>
                    <a:pt x="0" y="0"/>
                  </a:lnTo>
                </a:path>
              </a:pathLst>
            </a:custGeom>
            <a:ln w="17513">
              <a:solidFill>
                <a:srgbClr val="005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6" name="object 116" descr=""/>
            <p:cNvSpPr/>
            <p:nvPr/>
          </p:nvSpPr>
          <p:spPr>
            <a:xfrm>
              <a:off x="1151994" y="5517000"/>
              <a:ext cx="4068445" cy="504190"/>
            </a:xfrm>
            <a:custGeom>
              <a:avLst/>
              <a:gdLst/>
              <a:ahLst/>
              <a:cxnLst/>
              <a:rect l="l" t="t" r="r" b="b"/>
              <a:pathLst>
                <a:path w="4068445" h="504189">
                  <a:moveTo>
                    <a:pt x="4011803" y="0"/>
                  </a:moveTo>
                  <a:lnTo>
                    <a:pt x="236207" y="0"/>
                  </a:lnTo>
                  <a:lnTo>
                    <a:pt x="214385" y="4435"/>
                  </a:lnTo>
                  <a:lnTo>
                    <a:pt x="196516" y="16513"/>
                  </a:lnTo>
                  <a:lnTo>
                    <a:pt x="184443" y="34386"/>
                  </a:lnTo>
                  <a:lnTo>
                    <a:pt x="180009" y="56210"/>
                  </a:lnTo>
                  <a:lnTo>
                    <a:pt x="180009" y="122237"/>
                  </a:lnTo>
                  <a:lnTo>
                    <a:pt x="0" y="182245"/>
                  </a:lnTo>
                  <a:lnTo>
                    <a:pt x="180009" y="242239"/>
                  </a:lnTo>
                  <a:lnTo>
                    <a:pt x="180009" y="447802"/>
                  </a:lnTo>
                  <a:lnTo>
                    <a:pt x="184443" y="469623"/>
                  </a:lnTo>
                  <a:lnTo>
                    <a:pt x="196516" y="487492"/>
                  </a:lnTo>
                  <a:lnTo>
                    <a:pt x="214385" y="499565"/>
                  </a:lnTo>
                  <a:lnTo>
                    <a:pt x="236207" y="503999"/>
                  </a:lnTo>
                  <a:lnTo>
                    <a:pt x="4011803" y="503999"/>
                  </a:lnTo>
                  <a:lnTo>
                    <a:pt x="4033624" y="499565"/>
                  </a:lnTo>
                  <a:lnTo>
                    <a:pt x="4051493" y="487492"/>
                  </a:lnTo>
                  <a:lnTo>
                    <a:pt x="4063566" y="469623"/>
                  </a:lnTo>
                  <a:lnTo>
                    <a:pt x="4068000" y="447802"/>
                  </a:lnTo>
                  <a:lnTo>
                    <a:pt x="4068000" y="56210"/>
                  </a:lnTo>
                  <a:lnTo>
                    <a:pt x="4063566" y="34386"/>
                  </a:lnTo>
                  <a:lnTo>
                    <a:pt x="4051493" y="16513"/>
                  </a:lnTo>
                  <a:lnTo>
                    <a:pt x="4033624" y="4435"/>
                  </a:lnTo>
                  <a:lnTo>
                    <a:pt x="40118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7" name="object 117" descr=""/>
            <p:cNvSpPr/>
            <p:nvPr/>
          </p:nvSpPr>
          <p:spPr>
            <a:xfrm>
              <a:off x="1151994" y="5517000"/>
              <a:ext cx="4068445" cy="504190"/>
            </a:xfrm>
            <a:custGeom>
              <a:avLst/>
              <a:gdLst/>
              <a:ahLst/>
              <a:cxnLst/>
              <a:rect l="l" t="t" r="r" b="b"/>
              <a:pathLst>
                <a:path w="4068445" h="504189">
                  <a:moveTo>
                    <a:pt x="4011803" y="0"/>
                  </a:moveTo>
                  <a:lnTo>
                    <a:pt x="236207" y="0"/>
                  </a:lnTo>
                  <a:lnTo>
                    <a:pt x="214385" y="4435"/>
                  </a:lnTo>
                  <a:lnTo>
                    <a:pt x="196516" y="16513"/>
                  </a:lnTo>
                  <a:lnTo>
                    <a:pt x="184443" y="34386"/>
                  </a:lnTo>
                  <a:lnTo>
                    <a:pt x="180009" y="56210"/>
                  </a:lnTo>
                  <a:lnTo>
                    <a:pt x="180009" y="122237"/>
                  </a:lnTo>
                  <a:lnTo>
                    <a:pt x="0" y="182245"/>
                  </a:lnTo>
                  <a:lnTo>
                    <a:pt x="180009" y="242239"/>
                  </a:lnTo>
                  <a:lnTo>
                    <a:pt x="180009" y="447802"/>
                  </a:lnTo>
                  <a:lnTo>
                    <a:pt x="184443" y="469623"/>
                  </a:lnTo>
                  <a:lnTo>
                    <a:pt x="196516" y="487492"/>
                  </a:lnTo>
                  <a:lnTo>
                    <a:pt x="214385" y="499565"/>
                  </a:lnTo>
                  <a:lnTo>
                    <a:pt x="236207" y="503999"/>
                  </a:lnTo>
                  <a:lnTo>
                    <a:pt x="4011803" y="503999"/>
                  </a:lnTo>
                  <a:lnTo>
                    <a:pt x="4033624" y="499565"/>
                  </a:lnTo>
                  <a:lnTo>
                    <a:pt x="4051493" y="487492"/>
                  </a:lnTo>
                  <a:lnTo>
                    <a:pt x="4063566" y="469623"/>
                  </a:lnTo>
                  <a:lnTo>
                    <a:pt x="4068000" y="447802"/>
                  </a:lnTo>
                  <a:lnTo>
                    <a:pt x="4068000" y="56210"/>
                  </a:lnTo>
                  <a:lnTo>
                    <a:pt x="4063566" y="34386"/>
                  </a:lnTo>
                  <a:lnTo>
                    <a:pt x="4051493" y="16513"/>
                  </a:lnTo>
                  <a:lnTo>
                    <a:pt x="4033624" y="4435"/>
                  </a:lnTo>
                  <a:lnTo>
                    <a:pt x="4011803" y="0"/>
                  </a:lnTo>
                  <a:close/>
                </a:path>
              </a:pathLst>
            </a:custGeom>
            <a:ln w="127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8" name="object 118" descr=""/>
          <p:cNvGrpSpPr/>
          <p:nvPr/>
        </p:nvGrpSpPr>
        <p:grpSpPr>
          <a:xfrm>
            <a:off x="360005" y="7020000"/>
            <a:ext cx="972185" cy="1656080"/>
            <a:chOff x="360005" y="7020000"/>
            <a:chExt cx="972185" cy="1656080"/>
          </a:xfrm>
        </p:grpSpPr>
        <p:sp>
          <p:nvSpPr>
            <p:cNvPr id="119" name="object 119" descr=""/>
            <p:cNvSpPr/>
            <p:nvPr/>
          </p:nvSpPr>
          <p:spPr>
            <a:xfrm>
              <a:off x="360006" y="7560005"/>
              <a:ext cx="972185" cy="1116330"/>
            </a:xfrm>
            <a:custGeom>
              <a:avLst/>
              <a:gdLst/>
              <a:ahLst/>
              <a:cxnLst/>
              <a:rect l="l" t="t" r="r" b="b"/>
              <a:pathLst>
                <a:path w="972185" h="1116329">
                  <a:moveTo>
                    <a:pt x="971994" y="0"/>
                  </a:moveTo>
                  <a:lnTo>
                    <a:pt x="0" y="0"/>
                  </a:lnTo>
                  <a:lnTo>
                    <a:pt x="0" y="1115999"/>
                  </a:lnTo>
                  <a:lnTo>
                    <a:pt x="971994" y="1115999"/>
                  </a:lnTo>
                  <a:lnTo>
                    <a:pt x="971994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0" name="object 120" descr=""/>
            <p:cNvSpPr/>
            <p:nvPr/>
          </p:nvSpPr>
          <p:spPr>
            <a:xfrm>
              <a:off x="359994" y="7020001"/>
              <a:ext cx="972185" cy="540385"/>
            </a:xfrm>
            <a:custGeom>
              <a:avLst/>
              <a:gdLst/>
              <a:ahLst/>
              <a:cxnLst/>
              <a:rect l="l" t="t" r="r" b="b"/>
              <a:pathLst>
                <a:path w="972185" h="540384">
                  <a:moveTo>
                    <a:pt x="972007" y="216001"/>
                  </a:moveTo>
                  <a:lnTo>
                    <a:pt x="971994" y="71996"/>
                  </a:lnTo>
                  <a:lnTo>
                    <a:pt x="966317" y="44043"/>
                  </a:lnTo>
                  <a:lnTo>
                    <a:pt x="950849" y="21158"/>
                  </a:lnTo>
                  <a:lnTo>
                    <a:pt x="927963" y="5689"/>
                  </a:lnTo>
                  <a:lnTo>
                    <a:pt x="899998" y="0"/>
                  </a:lnTo>
                  <a:lnTo>
                    <a:pt x="71996" y="0"/>
                  </a:lnTo>
                  <a:lnTo>
                    <a:pt x="44043" y="5689"/>
                  </a:lnTo>
                  <a:lnTo>
                    <a:pt x="21158" y="21158"/>
                  </a:lnTo>
                  <a:lnTo>
                    <a:pt x="5689" y="44043"/>
                  </a:lnTo>
                  <a:lnTo>
                    <a:pt x="0" y="71996"/>
                  </a:lnTo>
                  <a:lnTo>
                    <a:pt x="0" y="406958"/>
                  </a:lnTo>
                  <a:lnTo>
                    <a:pt x="12" y="540004"/>
                  </a:lnTo>
                  <a:lnTo>
                    <a:pt x="972007" y="540004"/>
                  </a:lnTo>
                  <a:lnTo>
                    <a:pt x="972007" y="216001"/>
                  </a:lnTo>
                  <a:close/>
                </a:path>
              </a:pathLst>
            </a:custGeom>
            <a:solidFill>
              <a:srgbClr val="2384C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1" name="object 121" descr=""/>
          <p:cNvSpPr txBox="1"/>
          <p:nvPr/>
        </p:nvSpPr>
        <p:spPr>
          <a:xfrm>
            <a:off x="563326" y="7148442"/>
            <a:ext cx="565785" cy="1879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050" spc="-1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最低賃金</a:t>
            </a:r>
            <a:endParaRPr sz="1050">
              <a:latin typeface="ヒラギノ明朝 ProN W6"/>
              <a:cs typeface="ヒラギノ明朝 ProN W6"/>
            </a:endParaRPr>
          </a:p>
        </p:txBody>
      </p:sp>
      <p:sp>
        <p:nvSpPr>
          <p:cNvPr id="122" name="object 122" descr=""/>
          <p:cNvSpPr txBox="1"/>
          <p:nvPr/>
        </p:nvSpPr>
        <p:spPr>
          <a:xfrm>
            <a:off x="523949" y="7319441"/>
            <a:ext cx="649605" cy="144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50" spc="55">
                <a:solidFill>
                  <a:srgbClr val="FFFFFF"/>
                </a:solidFill>
                <a:latin typeface="ヒラギノ明朝 ProN W3"/>
                <a:cs typeface="ヒラギノ明朝 ProN W3"/>
              </a:rPr>
              <a:t>（全国平均</a:t>
            </a:r>
            <a:r>
              <a:rPr dirty="0" sz="750" spc="5">
                <a:solidFill>
                  <a:srgbClr val="FFFFFF"/>
                </a:solidFill>
                <a:latin typeface="ヒラギノ明朝 ProN W3"/>
                <a:cs typeface="ヒラギノ明朝 ProN W3"/>
              </a:rPr>
              <a:t>）</a:t>
            </a:r>
            <a:endParaRPr sz="750">
              <a:latin typeface="ヒラギノ明朝 ProN W3"/>
              <a:cs typeface="ヒラギノ明朝 ProN W3"/>
            </a:endParaRPr>
          </a:p>
        </p:txBody>
      </p:sp>
      <p:sp>
        <p:nvSpPr>
          <p:cNvPr id="123" name="object 123" descr=""/>
          <p:cNvSpPr txBox="1"/>
          <p:nvPr/>
        </p:nvSpPr>
        <p:spPr>
          <a:xfrm>
            <a:off x="588900" y="7613731"/>
            <a:ext cx="514350" cy="2159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50" spc="-40">
                <a:solidFill>
                  <a:srgbClr val="050100"/>
                </a:solidFill>
                <a:latin typeface="Arial"/>
                <a:cs typeface="Arial"/>
              </a:rPr>
              <a:t>1,055</a:t>
            </a:r>
            <a:r>
              <a:rPr dirty="0" baseline="3267" sz="1275" spc="-89" b="1">
                <a:solidFill>
                  <a:srgbClr val="050100"/>
                </a:solidFill>
                <a:latin typeface="ヒラギノ明朝 ProN W6"/>
                <a:cs typeface="ヒラギノ明朝 ProN W6"/>
              </a:rPr>
              <a:t>円</a:t>
            </a:r>
            <a:endParaRPr baseline="3267" sz="1275">
              <a:latin typeface="ヒラギノ明朝 ProN W6"/>
              <a:cs typeface="ヒラギノ明朝 ProN W6"/>
            </a:endParaRPr>
          </a:p>
        </p:txBody>
      </p:sp>
      <p:sp>
        <p:nvSpPr>
          <p:cNvPr id="124" name="object 124" descr=""/>
          <p:cNvSpPr/>
          <p:nvPr/>
        </p:nvSpPr>
        <p:spPr>
          <a:xfrm>
            <a:off x="423391" y="7812003"/>
            <a:ext cx="845819" cy="558165"/>
          </a:xfrm>
          <a:custGeom>
            <a:avLst/>
            <a:gdLst/>
            <a:ahLst/>
            <a:cxnLst/>
            <a:rect l="l" t="t" r="r" b="b"/>
            <a:pathLst>
              <a:path w="845819" h="558165">
                <a:moveTo>
                  <a:pt x="422605" y="0"/>
                </a:moveTo>
                <a:lnTo>
                  <a:pt x="0" y="281432"/>
                </a:lnTo>
                <a:lnTo>
                  <a:pt x="116116" y="281432"/>
                </a:lnTo>
                <a:lnTo>
                  <a:pt x="116116" y="557999"/>
                </a:lnTo>
                <a:lnTo>
                  <a:pt x="729107" y="557999"/>
                </a:lnTo>
                <a:lnTo>
                  <a:pt x="729107" y="281432"/>
                </a:lnTo>
                <a:lnTo>
                  <a:pt x="845223" y="281432"/>
                </a:lnTo>
                <a:lnTo>
                  <a:pt x="4226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 descr=""/>
          <p:cNvSpPr txBox="1"/>
          <p:nvPr/>
        </p:nvSpPr>
        <p:spPr>
          <a:xfrm>
            <a:off x="591616" y="8025080"/>
            <a:ext cx="509270" cy="58801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50" spc="-45" b="1">
                <a:solidFill>
                  <a:srgbClr val="2384C6"/>
                </a:solidFill>
                <a:latin typeface="Arial"/>
                <a:cs typeface="Arial"/>
              </a:rPr>
              <a:t>1.73</a:t>
            </a:r>
            <a:r>
              <a:rPr dirty="0" baseline="3086" sz="1350" spc="-75" b="1">
                <a:solidFill>
                  <a:srgbClr val="2384C6"/>
                </a:solidFill>
                <a:latin typeface="ヒラギノ明朝 ProN W6"/>
                <a:cs typeface="ヒラギノ明朝 ProN W6"/>
              </a:rPr>
              <a:t>倍</a:t>
            </a:r>
            <a:endParaRPr baseline="3086" sz="1350">
              <a:latin typeface="ヒラギノ明朝 ProN W6"/>
              <a:cs typeface="ヒラギノ明朝 ProN W6"/>
            </a:endParaRPr>
          </a:p>
          <a:p>
            <a:pPr marL="66675">
              <a:lnSpc>
                <a:spcPct val="100000"/>
              </a:lnSpc>
              <a:spcBef>
                <a:spcPts val="1060"/>
              </a:spcBef>
            </a:pPr>
            <a:r>
              <a:rPr dirty="0" sz="1250">
                <a:solidFill>
                  <a:srgbClr val="050100"/>
                </a:solidFill>
                <a:latin typeface="Arial"/>
                <a:cs typeface="Arial"/>
              </a:rPr>
              <a:t>611</a:t>
            </a:r>
            <a:r>
              <a:rPr dirty="0" baseline="3267" sz="1275" spc="-75" b="1">
                <a:solidFill>
                  <a:srgbClr val="050100"/>
                </a:solidFill>
                <a:latin typeface="ヒラギノ明朝 ProN W6"/>
                <a:cs typeface="ヒラギノ明朝 ProN W6"/>
              </a:rPr>
              <a:t>円</a:t>
            </a:r>
            <a:endParaRPr baseline="3267" sz="1275">
              <a:latin typeface="ヒラギノ明朝 ProN W6"/>
              <a:cs typeface="ヒラギノ明朝 ProN W6"/>
            </a:endParaRPr>
          </a:p>
        </p:txBody>
      </p:sp>
      <p:grpSp>
        <p:nvGrpSpPr>
          <p:cNvPr id="126" name="object 126" descr=""/>
          <p:cNvGrpSpPr/>
          <p:nvPr/>
        </p:nvGrpSpPr>
        <p:grpSpPr>
          <a:xfrm>
            <a:off x="1404005" y="7020000"/>
            <a:ext cx="972185" cy="1656080"/>
            <a:chOff x="1404005" y="7020000"/>
            <a:chExt cx="972185" cy="1656080"/>
          </a:xfrm>
        </p:grpSpPr>
        <p:sp>
          <p:nvSpPr>
            <p:cNvPr id="127" name="object 127" descr=""/>
            <p:cNvSpPr/>
            <p:nvPr/>
          </p:nvSpPr>
          <p:spPr>
            <a:xfrm>
              <a:off x="1404010" y="7560005"/>
              <a:ext cx="972185" cy="1116330"/>
            </a:xfrm>
            <a:custGeom>
              <a:avLst/>
              <a:gdLst/>
              <a:ahLst/>
              <a:cxnLst/>
              <a:rect l="l" t="t" r="r" b="b"/>
              <a:pathLst>
                <a:path w="972185" h="1116329">
                  <a:moveTo>
                    <a:pt x="971994" y="0"/>
                  </a:moveTo>
                  <a:lnTo>
                    <a:pt x="0" y="0"/>
                  </a:lnTo>
                  <a:lnTo>
                    <a:pt x="0" y="1115999"/>
                  </a:lnTo>
                  <a:lnTo>
                    <a:pt x="971994" y="1115999"/>
                  </a:lnTo>
                  <a:lnTo>
                    <a:pt x="971994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8" name="object 128" descr=""/>
            <p:cNvSpPr/>
            <p:nvPr/>
          </p:nvSpPr>
          <p:spPr>
            <a:xfrm>
              <a:off x="1403997" y="7020001"/>
              <a:ext cx="972185" cy="540385"/>
            </a:xfrm>
            <a:custGeom>
              <a:avLst/>
              <a:gdLst/>
              <a:ahLst/>
              <a:cxnLst/>
              <a:rect l="l" t="t" r="r" b="b"/>
              <a:pathLst>
                <a:path w="972185" h="540384">
                  <a:moveTo>
                    <a:pt x="972007" y="216001"/>
                  </a:moveTo>
                  <a:lnTo>
                    <a:pt x="971994" y="71996"/>
                  </a:lnTo>
                  <a:lnTo>
                    <a:pt x="966317" y="44043"/>
                  </a:lnTo>
                  <a:lnTo>
                    <a:pt x="950849" y="21158"/>
                  </a:lnTo>
                  <a:lnTo>
                    <a:pt x="927950" y="5689"/>
                  </a:lnTo>
                  <a:lnTo>
                    <a:pt x="899998" y="0"/>
                  </a:lnTo>
                  <a:lnTo>
                    <a:pt x="71996" y="0"/>
                  </a:lnTo>
                  <a:lnTo>
                    <a:pt x="44043" y="5689"/>
                  </a:lnTo>
                  <a:lnTo>
                    <a:pt x="21145" y="21158"/>
                  </a:lnTo>
                  <a:lnTo>
                    <a:pt x="5676" y="44043"/>
                  </a:lnTo>
                  <a:lnTo>
                    <a:pt x="0" y="71996"/>
                  </a:lnTo>
                  <a:lnTo>
                    <a:pt x="0" y="216001"/>
                  </a:lnTo>
                  <a:lnTo>
                    <a:pt x="0" y="406958"/>
                  </a:lnTo>
                  <a:lnTo>
                    <a:pt x="0" y="540004"/>
                  </a:lnTo>
                  <a:lnTo>
                    <a:pt x="972007" y="540004"/>
                  </a:lnTo>
                  <a:lnTo>
                    <a:pt x="972007" y="216001"/>
                  </a:lnTo>
                  <a:close/>
                </a:path>
              </a:pathLst>
            </a:custGeom>
            <a:solidFill>
              <a:srgbClr val="279A8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9" name="object 129" descr=""/>
          <p:cNvSpPr txBox="1"/>
          <p:nvPr/>
        </p:nvSpPr>
        <p:spPr>
          <a:xfrm>
            <a:off x="1567914" y="7064697"/>
            <a:ext cx="649605" cy="26162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 indent="155575">
              <a:lnSpc>
                <a:spcPct val="102400"/>
              </a:lnSpc>
              <a:spcBef>
                <a:spcPts val="105"/>
              </a:spcBef>
            </a:pPr>
            <a:r>
              <a:rPr dirty="0" sz="750" spc="35">
                <a:solidFill>
                  <a:srgbClr val="FFFFFF"/>
                </a:solidFill>
                <a:latin typeface="ヒラギノ明朝 ProN W3"/>
                <a:cs typeface="ヒラギノ明朝 ProN W3"/>
              </a:rPr>
              <a:t>税金が</a:t>
            </a:r>
            <a:r>
              <a:rPr dirty="0" sz="750" spc="500">
                <a:solidFill>
                  <a:srgbClr val="FFFFFF"/>
                </a:solidFill>
                <a:latin typeface="ヒラギノ明朝 ProN W3"/>
                <a:cs typeface="ヒラギノ明朝 ProN W3"/>
              </a:rPr>
              <a:t> </a:t>
            </a:r>
            <a:r>
              <a:rPr dirty="0" sz="750" spc="45">
                <a:solidFill>
                  <a:srgbClr val="FFFFFF"/>
                </a:solidFill>
                <a:latin typeface="ヒラギノ明朝 ProN W3"/>
                <a:cs typeface="ヒラギノ明朝 ProN W3"/>
              </a:rPr>
              <a:t>かかり始める</a:t>
            </a:r>
            <a:endParaRPr sz="750">
              <a:latin typeface="ヒラギノ明朝 ProN W3"/>
              <a:cs typeface="ヒラギノ明朝 ProN W3"/>
            </a:endParaRPr>
          </a:p>
        </p:txBody>
      </p:sp>
      <p:sp>
        <p:nvSpPr>
          <p:cNvPr id="130" name="object 130" descr=""/>
          <p:cNvSpPr txBox="1"/>
          <p:nvPr/>
        </p:nvSpPr>
        <p:spPr>
          <a:xfrm>
            <a:off x="1479835" y="7307700"/>
            <a:ext cx="820419" cy="1879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05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「年収</a:t>
            </a:r>
            <a:r>
              <a:rPr dirty="0" sz="90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の</a:t>
            </a:r>
            <a:r>
              <a:rPr dirty="0" sz="1050" spc="-2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壁」</a:t>
            </a:r>
            <a:endParaRPr sz="1050">
              <a:latin typeface="ヒラギノ明朝 ProN W6"/>
              <a:cs typeface="ヒラギノ明朝 ProN W6"/>
            </a:endParaRPr>
          </a:p>
        </p:txBody>
      </p:sp>
      <p:sp>
        <p:nvSpPr>
          <p:cNvPr id="131" name="object 131" descr=""/>
          <p:cNvSpPr txBox="1"/>
          <p:nvPr/>
        </p:nvSpPr>
        <p:spPr>
          <a:xfrm>
            <a:off x="1635770" y="7613731"/>
            <a:ext cx="292735" cy="2159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50" spc="-25">
                <a:solidFill>
                  <a:srgbClr val="050100"/>
                </a:solidFill>
                <a:latin typeface="Arial"/>
                <a:cs typeface="Arial"/>
              </a:rPr>
              <a:t>103</a:t>
            </a:r>
            <a:endParaRPr sz="1250">
              <a:latin typeface="Arial"/>
              <a:cs typeface="Arial"/>
            </a:endParaRPr>
          </a:p>
        </p:txBody>
      </p:sp>
      <p:sp>
        <p:nvSpPr>
          <p:cNvPr id="132" name="object 132" descr=""/>
          <p:cNvSpPr txBox="1"/>
          <p:nvPr/>
        </p:nvSpPr>
        <p:spPr>
          <a:xfrm>
            <a:off x="1902829" y="7656926"/>
            <a:ext cx="24193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-25" b="1">
                <a:solidFill>
                  <a:srgbClr val="050100"/>
                </a:solidFill>
                <a:latin typeface="ヒラギノ明朝 ProN W6"/>
                <a:cs typeface="ヒラギノ明朝 ProN W6"/>
              </a:rPr>
              <a:t>万円</a:t>
            </a:r>
            <a:endParaRPr sz="850">
              <a:latin typeface="ヒラギノ明朝 ProN W6"/>
              <a:cs typeface="ヒラギノ明朝 ProN W6"/>
            </a:endParaRPr>
          </a:p>
        </p:txBody>
      </p:sp>
      <p:sp>
        <p:nvSpPr>
          <p:cNvPr id="133" name="object 133" descr=""/>
          <p:cNvSpPr/>
          <p:nvPr/>
        </p:nvSpPr>
        <p:spPr>
          <a:xfrm>
            <a:off x="1467391" y="7812003"/>
            <a:ext cx="845819" cy="558165"/>
          </a:xfrm>
          <a:custGeom>
            <a:avLst/>
            <a:gdLst/>
            <a:ahLst/>
            <a:cxnLst/>
            <a:rect l="l" t="t" r="r" b="b"/>
            <a:pathLst>
              <a:path w="845819" h="558165">
                <a:moveTo>
                  <a:pt x="422605" y="0"/>
                </a:moveTo>
                <a:lnTo>
                  <a:pt x="0" y="281432"/>
                </a:lnTo>
                <a:lnTo>
                  <a:pt x="116116" y="281432"/>
                </a:lnTo>
                <a:lnTo>
                  <a:pt x="116116" y="557999"/>
                </a:lnTo>
                <a:lnTo>
                  <a:pt x="729107" y="557999"/>
                </a:lnTo>
                <a:lnTo>
                  <a:pt x="729107" y="281432"/>
                </a:lnTo>
                <a:lnTo>
                  <a:pt x="845223" y="281432"/>
                </a:lnTo>
                <a:lnTo>
                  <a:pt x="4226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4" name="object 134" descr=""/>
          <p:cNvSpPr txBox="1"/>
          <p:nvPr/>
        </p:nvSpPr>
        <p:spPr>
          <a:xfrm>
            <a:off x="1656048" y="7945258"/>
            <a:ext cx="467995" cy="2635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50" b="1">
                <a:solidFill>
                  <a:srgbClr val="279A82"/>
                </a:solidFill>
                <a:latin typeface="Arial"/>
                <a:cs typeface="Arial"/>
              </a:rPr>
              <a:t>30</a:t>
            </a:r>
            <a:r>
              <a:rPr dirty="0" baseline="3267" sz="1275" spc="-37" b="1">
                <a:solidFill>
                  <a:srgbClr val="279A82"/>
                </a:solidFill>
                <a:latin typeface="ヒラギノ明朝 ProN W6"/>
                <a:cs typeface="ヒラギノ明朝 ProN W6"/>
              </a:rPr>
              <a:t>年間</a:t>
            </a:r>
            <a:endParaRPr baseline="3267" sz="1275">
              <a:latin typeface="ヒラギノ明朝 ProN W6"/>
              <a:cs typeface="ヒラギノ明朝 ProN W6"/>
            </a:endParaRPr>
          </a:p>
        </p:txBody>
      </p:sp>
      <p:sp>
        <p:nvSpPr>
          <p:cNvPr id="135" name="object 135" descr=""/>
          <p:cNvSpPr txBox="1"/>
          <p:nvPr/>
        </p:nvSpPr>
        <p:spPr>
          <a:xfrm>
            <a:off x="1635770" y="8088578"/>
            <a:ext cx="508634" cy="524510"/>
          </a:xfrm>
          <a:prstGeom prst="rect">
            <a:avLst/>
          </a:prstGeom>
        </p:spPr>
        <p:txBody>
          <a:bodyPr wrap="square" lIns="0" tIns="85090" rIns="0" bIns="0" rtlCol="0" vert="horz">
            <a:spAutoFit/>
          </a:bodyPr>
          <a:lstStyle/>
          <a:p>
            <a:pPr marL="44450">
              <a:lnSpc>
                <a:spcPct val="100000"/>
              </a:lnSpc>
              <a:spcBef>
                <a:spcPts val="670"/>
              </a:spcBef>
            </a:pPr>
            <a:r>
              <a:rPr dirty="0" sz="850" spc="-45" b="1">
                <a:solidFill>
                  <a:srgbClr val="279A82"/>
                </a:solidFill>
                <a:latin typeface="ヒラギノ明朝 ProN W6"/>
                <a:cs typeface="ヒラギノ明朝 ProN W6"/>
              </a:rPr>
              <a:t>そのまま</a:t>
            </a:r>
            <a:endParaRPr sz="850">
              <a:latin typeface="ヒラギノ明朝 ProN W6"/>
              <a:cs typeface="ヒラギノ明朝 ProN W6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50">
                <a:solidFill>
                  <a:srgbClr val="050100"/>
                </a:solidFill>
                <a:latin typeface="Arial"/>
                <a:cs typeface="Arial"/>
              </a:rPr>
              <a:t>103</a:t>
            </a:r>
            <a:r>
              <a:rPr dirty="0" baseline="3267" sz="1275" spc="-37" b="1">
                <a:solidFill>
                  <a:srgbClr val="050100"/>
                </a:solidFill>
                <a:latin typeface="ヒラギノ明朝 ProN W6"/>
                <a:cs typeface="ヒラギノ明朝 ProN W6"/>
              </a:rPr>
              <a:t>万円</a:t>
            </a:r>
            <a:endParaRPr baseline="3267" sz="1275">
              <a:latin typeface="ヒラギノ明朝 ProN W6"/>
              <a:cs typeface="ヒラギノ明朝 ProN W6"/>
            </a:endParaRPr>
          </a:p>
        </p:txBody>
      </p:sp>
      <p:sp>
        <p:nvSpPr>
          <p:cNvPr id="136" name="object 136" descr=""/>
          <p:cNvSpPr/>
          <p:nvPr/>
        </p:nvSpPr>
        <p:spPr>
          <a:xfrm>
            <a:off x="254589" y="8444154"/>
            <a:ext cx="357505" cy="139700"/>
          </a:xfrm>
          <a:custGeom>
            <a:avLst/>
            <a:gdLst/>
            <a:ahLst/>
            <a:cxnLst/>
            <a:rect l="l" t="t" r="r" b="b"/>
            <a:pathLst>
              <a:path w="357505" h="139700">
                <a:moveTo>
                  <a:pt x="294271" y="0"/>
                </a:moveTo>
                <a:lnTo>
                  <a:pt x="0" y="0"/>
                </a:lnTo>
                <a:lnTo>
                  <a:pt x="0" y="139699"/>
                </a:lnTo>
                <a:lnTo>
                  <a:pt x="294271" y="139699"/>
                </a:lnTo>
                <a:lnTo>
                  <a:pt x="357403" y="69849"/>
                </a:lnTo>
                <a:lnTo>
                  <a:pt x="294271" y="0"/>
                </a:lnTo>
                <a:close/>
              </a:path>
            </a:pathLst>
          </a:custGeom>
          <a:solidFill>
            <a:srgbClr val="F68B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7" name="object 137" descr=""/>
          <p:cNvSpPr txBox="1"/>
          <p:nvPr/>
        </p:nvSpPr>
        <p:spPr>
          <a:xfrm>
            <a:off x="254408" y="8444646"/>
            <a:ext cx="31877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solidFill>
                  <a:srgbClr val="FFFFFF"/>
                </a:solidFill>
                <a:latin typeface="Arial"/>
                <a:cs typeface="Arial"/>
              </a:rPr>
              <a:t>1995</a:t>
            </a:r>
            <a:r>
              <a:rPr dirty="0" baseline="4629" sz="900" spc="-7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年</a:t>
            </a:r>
            <a:endParaRPr baseline="4629" sz="900">
              <a:latin typeface="ヒラギノ明朝 ProN W6"/>
              <a:cs typeface="ヒラギノ明朝 ProN W6"/>
            </a:endParaRPr>
          </a:p>
        </p:txBody>
      </p:sp>
      <p:sp>
        <p:nvSpPr>
          <p:cNvPr id="138" name="object 138" descr=""/>
          <p:cNvSpPr txBox="1"/>
          <p:nvPr/>
        </p:nvSpPr>
        <p:spPr>
          <a:xfrm>
            <a:off x="1334398" y="8990397"/>
            <a:ext cx="5320665" cy="49530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05410">
              <a:lnSpc>
                <a:spcPct val="100000"/>
              </a:lnSpc>
              <a:spcBef>
                <a:spcPts val="185"/>
              </a:spcBef>
            </a:pPr>
            <a:r>
              <a:rPr dirty="0" sz="1050" spc="-45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今後、日本でものづくりを続けるための政策</a:t>
            </a:r>
            <a:endParaRPr sz="1050">
              <a:latin typeface="ヒラギノ明朝 ProN W6"/>
              <a:cs typeface="ヒラギノ明朝 ProN W6"/>
            </a:endParaRPr>
          </a:p>
          <a:p>
            <a:pPr marL="38100">
              <a:lnSpc>
                <a:spcPct val="100000"/>
              </a:lnSpc>
              <a:spcBef>
                <a:spcPts val="85"/>
              </a:spcBef>
            </a:pPr>
            <a:r>
              <a:rPr dirty="0" sz="1050" spc="-4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「安全・安価・安定のエネルギー確保</a:t>
            </a:r>
            <a:r>
              <a:rPr dirty="0" sz="1050" spc="-75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」「カーボンプライシング</a:t>
            </a:r>
            <a:r>
              <a:rPr dirty="0" baseline="32407" sz="90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※</a:t>
            </a:r>
            <a:r>
              <a:rPr dirty="0" sz="1050" spc="-10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」等にも取り組みます！</a:t>
            </a:r>
            <a:endParaRPr sz="1050">
              <a:latin typeface="ヒラギノ明朝 ProN W6"/>
              <a:cs typeface="ヒラギノ明朝 ProN W6"/>
            </a:endParaRPr>
          </a:p>
          <a:p>
            <a:pPr marL="105410">
              <a:lnSpc>
                <a:spcPct val="100000"/>
              </a:lnSpc>
              <a:spcBef>
                <a:spcPts val="165"/>
              </a:spcBef>
            </a:pPr>
            <a:r>
              <a:rPr dirty="0" baseline="4629" sz="900" spc="-15">
                <a:solidFill>
                  <a:srgbClr val="231F20"/>
                </a:solidFill>
                <a:latin typeface="ヒラギノ明朝 ProN W3"/>
                <a:cs typeface="ヒラギノ明朝 ProN W3"/>
              </a:rPr>
              <a:t>※カーボンプライシング…排出される</a:t>
            </a:r>
            <a:r>
              <a:rPr dirty="0" sz="700" spc="-35">
                <a:solidFill>
                  <a:srgbClr val="231F20"/>
                </a:solidFill>
                <a:latin typeface="Arial"/>
                <a:cs typeface="Arial"/>
              </a:rPr>
              <a:t>CO</a:t>
            </a:r>
            <a:r>
              <a:rPr dirty="0" baseline="6944" sz="600" spc="-5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baseline="4629" sz="900" spc="-75">
                <a:solidFill>
                  <a:srgbClr val="231F20"/>
                </a:solidFill>
                <a:latin typeface="ヒラギノ明朝 ProN W3"/>
                <a:cs typeface="ヒラギノ明朝 ProN W3"/>
              </a:rPr>
              <a:t>に価格をつける</a:t>
            </a:r>
            <a:r>
              <a:rPr dirty="0" baseline="4629" sz="900">
                <a:solidFill>
                  <a:srgbClr val="231F20"/>
                </a:solidFill>
                <a:latin typeface="ヒラギノ明朝 ProN W3"/>
                <a:cs typeface="ヒラギノ明朝 ProN W3"/>
              </a:rPr>
              <a:t>（</a:t>
            </a:r>
            <a:r>
              <a:rPr dirty="0" baseline="4629" sz="900" spc="-22">
                <a:solidFill>
                  <a:srgbClr val="231F20"/>
                </a:solidFill>
                <a:latin typeface="ヒラギノ明朝 ProN W3"/>
                <a:cs typeface="ヒラギノ明朝 ProN W3"/>
              </a:rPr>
              <a:t>プライシング</a:t>
            </a:r>
            <a:r>
              <a:rPr dirty="0" baseline="4629" sz="900" spc="-465">
                <a:solidFill>
                  <a:srgbClr val="231F20"/>
                </a:solidFill>
                <a:latin typeface="ヒラギノ明朝 ProN W3"/>
                <a:cs typeface="ヒラギノ明朝 ProN W3"/>
              </a:rPr>
              <a:t>）</a:t>
            </a:r>
            <a:r>
              <a:rPr dirty="0" baseline="4629" sz="900" spc="-75">
                <a:solidFill>
                  <a:srgbClr val="231F20"/>
                </a:solidFill>
                <a:latin typeface="ヒラギノ明朝 ProN W3"/>
                <a:cs typeface="ヒラギノ明朝 ProN W3"/>
              </a:rPr>
              <a:t>ことで、決められた基準より多く排出した企業に金額負担を求める仕組み</a:t>
            </a:r>
            <a:endParaRPr baseline="4629" sz="900">
              <a:latin typeface="ヒラギノ明朝 ProN W3"/>
              <a:cs typeface="ヒラギノ明朝 ProN W3"/>
            </a:endParaRPr>
          </a:p>
        </p:txBody>
      </p:sp>
      <p:sp>
        <p:nvSpPr>
          <p:cNvPr id="139" name="object 139" descr=""/>
          <p:cNvSpPr txBox="1"/>
          <p:nvPr/>
        </p:nvSpPr>
        <p:spPr>
          <a:xfrm>
            <a:off x="534219" y="9046323"/>
            <a:ext cx="540385" cy="3498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0955" marR="5080" indent="-8890">
              <a:lnSpc>
                <a:spcPct val="118100"/>
              </a:lnSpc>
              <a:spcBef>
                <a:spcPts val="95"/>
              </a:spcBef>
            </a:pPr>
            <a:r>
              <a:rPr dirty="0" sz="900" spc="9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その他の</a:t>
            </a:r>
            <a:r>
              <a:rPr dirty="0" sz="900" spc="1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取り組み</a:t>
            </a:r>
            <a:endParaRPr sz="900">
              <a:latin typeface="ヒラギノ明朝 ProN W6"/>
              <a:cs typeface="ヒラギノ明朝 ProN W6"/>
            </a:endParaRPr>
          </a:p>
        </p:txBody>
      </p:sp>
      <p:sp>
        <p:nvSpPr>
          <p:cNvPr id="140" name="object 140" descr=""/>
          <p:cNvSpPr txBox="1"/>
          <p:nvPr/>
        </p:nvSpPr>
        <p:spPr>
          <a:xfrm>
            <a:off x="359994" y="6282016"/>
            <a:ext cx="6840220" cy="324485"/>
          </a:xfrm>
          <a:prstGeom prst="rect">
            <a:avLst/>
          </a:prstGeom>
          <a:solidFill>
            <a:srgbClr val="F68B33"/>
          </a:solidFill>
        </p:spPr>
        <p:txBody>
          <a:bodyPr wrap="square" lIns="0" tIns="31750" rIns="0" bIns="0" rtlCol="0" vert="horz">
            <a:spAutoFit/>
          </a:bodyPr>
          <a:lstStyle/>
          <a:p>
            <a:pPr algn="ctr" marL="10795">
              <a:lnSpc>
                <a:spcPct val="100000"/>
              </a:lnSpc>
              <a:spcBef>
                <a:spcPts val="250"/>
              </a:spcBef>
            </a:pPr>
            <a:r>
              <a:rPr dirty="0" sz="1700" spc="3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いそざき哲史議員</a:t>
            </a:r>
            <a:r>
              <a:rPr dirty="0" sz="950" spc="-15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と</a:t>
            </a:r>
            <a:r>
              <a:rPr dirty="0" sz="1250" spc="85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仲間</a:t>
            </a:r>
            <a:r>
              <a:rPr dirty="0" sz="95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の</a:t>
            </a:r>
            <a:r>
              <a:rPr dirty="0" sz="1250" spc="8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議員</a:t>
            </a:r>
            <a:r>
              <a:rPr dirty="0" sz="95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が</a:t>
            </a:r>
            <a:r>
              <a:rPr dirty="0" sz="1250" spc="-25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取り組む</a:t>
            </a:r>
            <a:r>
              <a:rPr dirty="0" sz="1700" spc="-6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これから</a:t>
            </a:r>
            <a:r>
              <a:rPr dirty="0" sz="1250" spc="65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の</a:t>
            </a:r>
            <a:r>
              <a:rPr dirty="0" sz="1700" spc="6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活動</a:t>
            </a:r>
            <a:endParaRPr sz="1700">
              <a:latin typeface="ヒラギノ明朝 ProN W6"/>
              <a:cs typeface="ヒラギノ明朝 ProN W6"/>
            </a:endParaRPr>
          </a:p>
        </p:txBody>
      </p:sp>
      <p:sp>
        <p:nvSpPr>
          <p:cNvPr id="141" name="object 141" descr=""/>
          <p:cNvSpPr txBox="1"/>
          <p:nvPr/>
        </p:nvSpPr>
        <p:spPr>
          <a:xfrm>
            <a:off x="1433977" y="5585878"/>
            <a:ext cx="3662679" cy="350520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dirty="0" sz="900" spc="-5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こうした課題の解決は、現場の皆さんの”声”が起点となります。</a:t>
            </a:r>
            <a:endParaRPr sz="900">
              <a:latin typeface="ヒラギノ明朝 ProN W6"/>
              <a:cs typeface="ヒラギノ明朝 ProN W6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baseline="3086" sz="1350" spc="-6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何か困りごとがあったら、ぜひ労働組合を通じて声を届けてください</a:t>
            </a:r>
            <a:r>
              <a:rPr dirty="0" sz="1000" spc="-25">
                <a:solidFill>
                  <a:srgbClr val="231F20"/>
                </a:solidFill>
                <a:latin typeface="Arial"/>
                <a:cs typeface="Arial"/>
              </a:rPr>
              <a:t>!!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42" name="object 142" descr=""/>
          <p:cNvGrpSpPr/>
          <p:nvPr/>
        </p:nvGrpSpPr>
        <p:grpSpPr>
          <a:xfrm>
            <a:off x="353818" y="2007565"/>
            <a:ext cx="7065645" cy="4032250"/>
            <a:chOff x="353818" y="2007565"/>
            <a:chExt cx="7065645" cy="4032250"/>
          </a:xfrm>
        </p:grpSpPr>
        <p:sp>
          <p:nvSpPr>
            <p:cNvPr id="143" name="object 143" descr=""/>
            <p:cNvSpPr/>
            <p:nvPr/>
          </p:nvSpPr>
          <p:spPr>
            <a:xfrm>
              <a:off x="6764022" y="4385598"/>
              <a:ext cx="375920" cy="427990"/>
            </a:xfrm>
            <a:custGeom>
              <a:avLst/>
              <a:gdLst/>
              <a:ahLst/>
              <a:cxnLst/>
              <a:rect l="l" t="t" r="r" b="b"/>
              <a:pathLst>
                <a:path w="375920" h="427989">
                  <a:moveTo>
                    <a:pt x="117830" y="0"/>
                  </a:moveTo>
                  <a:lnTo>
                    <a:pt x="104647" y="34823"/>
                  </a:lnTo>
                  <a:lnTo>
                    <a:pt x="94710" y="64511"/>
                  </a:lnTo>
                  <a:lnTo>
                    <a:pt x="83029" y="105336"/>
                  </a:lnTo>
                  <a:lnTo>
                    <a:pt x="64617" y="173570"/>
                  </a:lnTo>
                  <a:lnTo>
                    <a:pt x="33204" y="156004"/>
                  </a:lnTo>
                  <a:lnTo>
                    <a:pt x="16002" y="148434"/>
                  </a:lnTo>
                  <a:lnTo>
                    <a:pt x="6953" y="149317"/>
                  </a:lnTo>
                  <a:lnTo>
                    <a:pt x="0" y="157111"/>
                  </a:lnTo>
                  <a:lnTo>
                    <a:pt x="906" y="178402"/>
                  </a:lnTo>
                  <a:lnTo>
                    <a:pt x="18649" y="203942"/>
                  </a:lnTo>
                  <a:lnTo>
                    <a:pt x="39422" y="225388"/>
                  </a:lnTo>
                  <a:lnTo>
                    <a:pt x="49415" y="234391"/>
                  </a:lnTo>
                  <a:lnTo>
                    <a:pt x="27496" y="279014"/>
                  </a:lnTo>
                  <a:lnTo>
                    <a:pt x="10917" y="320735"/>
                  </a:lnTo>
                  <a:lnTo>
                    <a:pt x="3608" y="353888"/>
                  </a:lnTo>
                  <a:lnTo>
                    <a:pt x="9499" y="372808"/>
                  </a:lnTo>
                  <a:lnTo>
                    <a:pt x="47801" y="372402"/>
                  </a:lnTo>
                  <a:lnTo>
                    <a:pt x="95932" y="345568"/>
                  </a:lnTo>
                  <a:lnTo>
                    <a:pt x="137115" y="313745"/>
                  </a:lnTo>
                  <a:lnTo>
                    <a:pt x="154571" y="298373"/>
                  </a:lnTo>
                  <a:lnTo>
                    <a:pt x="173635" y="375918"/>
                  </a:lnTo>
                  <a:lnTo>
                    <a:pt x="188304" y="415096"/>
                  </a:lnTo>
                  <a:lnTo>
                    <a:pt x="206062" y="427904"/>
                  </a:lnTo>
                  <a:lnTo>
                    <a:pt x="234391" y="426339"/>
                  </a:lnTo>
                  <a:lnTo>
                    <a:pt x="252914" y="416124"/>
                  </a:lnTo>
                  <a:lnTo>
                    <a:pt x="269719" y="389305"/>
                  </a:lnTo>
                  <a:lnTo>
                    <a:pt x="283747" y="344103"/>
                  </a:lnTo>
                  <a:lnTo>
                    <a:pt x="293941" y="278739"/>
                  </a:lnTo>
                  <a:lnTo>
                    <a:pt x="342831" y="261066"/>
                  </a:lnTo>
                  <a:lnTo>
                    <a:pt x="367545" y="249797"/>
                  </a:lnTo>
                  <a:lnTo>
                    <a:pt x="375660" y="240093"/>
                  </a:lnTo>
                  <a:lnTo>
                    <a:pt x="374751" y="227114"/>
                  </a:lnTo>
                  <a:lnTo>
                    <a:pt x="362436" y="218365"/>
                  </a:lnTo>
                  <a:lnTo>
                    <a:pt x="338388" y="216182"/>
                  </a:lnTo>
                  <a:lnTo>
                    <a:pt x="314926" y="217280"/>
                  </a:lnTo>
                  <a:lnTo>
                    <a:pt x="304368" y="218376"/>
                  </a:lnTo>
                  <a:lnTo>
                    <a:pt x="310846" y="177491"/>
                  </a:lnTo>
                  <a:lnTo>
                    <a:pt x="315815" y="133070"/>
                  </a:lnTo>
                  <a:lnTo>
                    <a:pt x="319039" y="86906"/>
                  </a:lnTo>
                  <a:lnTo>
                    <a:pt x="320281" y="40792"/>
                  </a:lnTo>
                  <a:lnTo>
                    <a:pt x="117830" y="0"/>
                  </a:lnTo>
                  <a:close/>
                </a:path>
              </a:pathLst>
            </a:custGeom>
            <a:solidFill>
              <a:srgbClr val="ABE1F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4" name="object 144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806014" y="4675541"/>
              <a:ext cx="111154" cy="82518"/>
            </a:xfrm>
            <a:prstGeom prst="rect">
              <a:avLst/>
            </a:prstGeom>
          </p:spPr>
        </p:pic>
        <p:sp>
          <p:nvSpPr>
            <p:cNvPr id="145" name="object 145" descr=""/>
            <p:cNvSpPr/>
            <p:nvPr/>
          </p:nvSpPr>
          <p:spPr>
            <a:xfrm>
              <a:off x="6966064" y="4434420"/>
              <a:ext cx="173990" cy="379095"/>
            </a:xfrm>
            <a:custGeom>
              <a:avLst/>
              <a:gdLst/>
              <a:ahLst/>
              <a:cxnLst/>
              <a:rect l="l" t="t" r="r" b="b"/>
              <a:pathLst>
                <a:path w="173990" h="379095">
                  <a:moveTo>
                    <a:pt x="117843" y="6489"/>
                  </a:moveTo>
                  <a:lnTo>
                    <a:pt x="95046" y="0"/>
                  </a:lnTo>
                  <a:lnTo>
                    <a:pt x="99631" y="16002"/>
                  </a:lnTo>
                  <a:lnTo>
                    <a:pt x="99961" y="24828"/>
                  </a:lnTo>
                  <a:lnTo>
                    <a:pt x="94932" y="29629"/>
                  </a:lnTo>
                  <a:lnTo>
                    <a:pt x="83464" y="33540"/>
                  </a:lnTo>
                  <a:lnTo>
                    <a:pt x="95186" y="53809"/>
                  </a:lnTo>
                  <a:lnTo>
                    <a:pt x="98920" y="75222"/>
                  </a:lnTo>
                  <a:lnTo>
                    <a:pt x="94538" y="110985"/>
                  </a:lnTo>
                  <a:lnTo>
                    <a:pt x="81965" y="173863"/>
                  </a:lnTo>
                  <a:lnTo>
                    <a:pt x="81876" y="174282"/>
                  </a:lnTo>
                  <a:lnTo>
                    <a:pt x="85801" y="174967"/>
                  </a:lnTo>
                  <a:lnTo>
                    <a:pt x="102730" y="173863"/>
                  </a:lnTo>
                  <a:lnTo>
                    <a:pt x="104584" y="169557"/>
                  </a:lnTo>
                  <a:lnTo>
                    <a:pt x="104698" y="169316"/>
                  </a:lnTo>
                  <a:lnTo>
                    <a:pt x="102311" y="169557"/>
                  </a:lnTo>
                  <a:lnTo>
                    <a:pt x="108800" y="128676"/>
                  </a:lnTo>
                  <a:lnTo>
                    <a:pt x="113766" y="84251"/>
                  </a:lnTo>
                  <a:lnTo>
                    <a:pt x="116992" y="38100"/>
                  </a:lnTo>
                  <a:lnTo>
                    <a:pt x="117843" y="6489"/>
                  </a:lnTo>
                  <a:close/>
                </a:path>
                <a:path w="173990" h="379095">
                  <a:moveTo>
                    <a:pt x="173621" y="191287"/>
                  </a:moveTo>
                  <a:lnTo>
                    <a:pt x="172910" y="181076"/>
                  </a:lnTo>
                  <a:lnTo>
                    <a:pt x="152311" y="190690"/>
                  </a:lnTo>
                  <a:lnTo>
                    <a:pt x="125298" y="201752"/>
                  </a:lnTo>
                  <a:lnTo>
                    <a:pt x="102387" y="207924"/>
                  </a:lnTo>
                  <a:lnTo>
                    <a:pt x="72059" y="213169"/>
                  </a:lnTo>
                  <a:lnTo>
                    <a:pt x="68719" y="240499"/>
                  </a:lnTo>
                  <a:lnTo>
                    <a:pt x="58635" y="299720"/>
                  </a:lnTo>
                  <a:lnTo>
                    <a:pt x="41732" y="356679"/>
                  </a:lnTo>
                  <a:lnTo>
                    <a:pt x="17907" y="377228"/>
                  </a:lnTo>
                  <a:lnTo>
                    <a:pt x="3327" y="372491"/>
                  </a:lnTo>
                  <a:lnTo>
                    <a:pt x="0" y="371995"/>
                  </a:lnTo>
                  <a:lnTo>
                    <a:pt x="9334" y="376720"/>
                  </a:lnTo>
                  <a:lnTo>
                    <a:pt x="13309" y="378574"/>
                  </a:lnTo>
                  <a:lnTo>
                    <a:pt x="32359" y="377532"/>
                  </a:lnTo>
                  <a:lnTo>
                    <a:pt x="32880" y="377228"/>
                  </a:lnTo>
                  <a:lnTo>
                    <a:pt x="50876" y="367309"/>
                  </a:lnTo>
                  <a:lnTo>
                    <a:pt x="67678" y="340487"/>
                  </a:lnTo>
                  <a:lnTo>
                    <a:pt x="81699" y="295275"/>
                  </a:lnTo>
                  <a:lnTo>
                    <a:pt x="91897" y="229920"/>
                  </a:lnTo>
                  <a:lnTo>
                    <a:pt x="140792" y="212255"/>
                  </a:lnTo>
                  <a:lnTo>
                    <a:pt x="165506" y="200990"/>
                  </a:lnTo>
                  <a:lnTo>
                    <a:pt x="173621" y="191287"/>
                  </a:lnTo>
                  <a:close/>
                </a:path>
              </a:pathLst>
            </a:custGeom>
            <a:solidFill>
              <a:srgbClr val="7CBCD9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6" name="object 146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764762" y="4560160"/>
              <a:ext cx="65458" cy="64974"/>
            </a:xfrm>
            <a:prstGeom prst="rect">
              <a:avLst/>
            </a:prstGeom>
          </p:spPr>
        </p:pic>
        <p:sp>
          <p:nvSpPr>
            <p:cNvPr id="147" name="object 147" descr=""/>
            <p:cNvSpPr/>
            <p:nvPr/>
          </p:nvSpPr>
          <p:spPr>
            <a:xfrm>
              <a:off x="6993348" y="4480504"/>
              <a:ext cx="41275" cy="46355"/>
            </a:xfrm>
            <a:custGeom>
              <a:avLst/>
              <a:gdLst/>
              <a:ahLst/>
              <a:cxnLst/>
              <a:rect l="l" t="t" r="r" b="b"/>
              <a:pathLst>
                <a:path w="41275" h="46354">
                  <a:moveTo>
                    <a:pt x="24830" y="0"/>
                  </a:moveTo>
                  <a:lnTo>
                    <a:pt x="0" y="28598"/>
                  </a:lnTo>
                  <a:lnTo>
                    <a:pt x="3019" y="36760"/>
                  </a:lnTo>
                  <a:lnTo>
                    <a:pt x="8603" y="42921"/>
                  </a:lnTo>
                  <a:lnTo>
                    <a:pt x="16232" y="46215"/>
                  </a:lnTo>
                  <a:lnTo>
                    <a:pt x="24536" y="45877"/>
                  </a:lnTo>
                  <a:lnTo>
                    <a:pt x="31962" y="42135"/>
                  </a:lnTo>
                  <a:lnTo>
                    <a:pt x="37715" y="35606"/>
                  </a:lnTo>
                  <a:lnTo>
                    <a:pt x="40997" y="26911"/>
                  </a:lnTo>
                  <a:lnTo>
                    <a:pt x="41062" y="17616"/>
                  </a:lnTo>
                  <a:lnTo>
                    <a:pt x="38043" y="9455"/>
                  </a:lnTo>
                  <a:lnTo>
                    <a:pt x="32458" y="3294"/>
                  </a:lnTo>
                  <a:lnTo>
                    <a:pt x="248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8" name="object 148" descr=""/>
            <p:cNvSpPr/>
            <p:nvPr/>
          </p:nvSpPr>
          <p:spPr>
            <a:xfrm>
              <a:off x="6997093" y="4484711"/>
              <a:ext cx="33655" cy="38100"/>
            </a:xfrm>
            <a:custGeom>
              <a:avLst/>
              <a:gdLst/>
              <a:ahLst/>
              <a:cxnLst/>
              <a:rect l="l" t="t" r="r" b="b"/>
              <a:pathLst>
                <a:path w="33654" h="38100">
                  <a:moveTo>
                    <a:pt x="20297" y="0"/>
                  </a:moveTo>
                  <a:lnTo>
                    <a:pt x="0" y="23388"/>
                  </a:lnTo>
                  <a:lnTo>
                    <a:pt x="2468" y="30062"/>
                  </a:lnTo>
                  <a:lnTo>
                    <a:pt x="7035" y="35101"/>
                  </a:lnTo>
                  <a:lnTo>
                    <a:pt x="13274" y="37795"/>
                  </a:lnTo>
                  <a:lnTo>
                    <a:pt x="20065" y="37519"/>
                  </a:lnTo>
                  <a:lnTo>
                    <a:pt x="26135" y="34459"/>
                  </a:lnTo>
                  <a:lnTo>
                    <a:pt x="30835" y="29120"/>
                  </a:lnTo>
                  <a:lnTo>
                    <a:pt x="33518" y="22009"/>
                  </a:lnTo>
                  <a:lnTo>
                    <a:pt x="33572" y="14408"/>
                  </a:lnTo>
                  <a:lnTo>
                    <a:pt x="31104" y="7737"/>
                  </a:lnTo>
                  <a:lnTo>
                    <a:pt x="26537" y="2699"/>
                  </a:lnTo>
                  <a:lnTo>
                    <a:pt x="2029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9" name="object 149" descr=""/>
            <p:cNvSpPr/>
            <p:nvPr/>
          </p:nvSpPr>
          <p:spPr>
            <a:xfrm>
              <a:off x="7014046" y="4487076"/>
              <a:ext cx="19685" cy="21590"/>
            </a:xfrm>
            <a:custGeom>
              <a:avLst/>
              <a:gdLst/>
              <a:ahLst/>
              <a:cxnLst/>
              <a:rect l="l" t="t" r="r" b="b"/>
              <a:pathLst>
                <a:path w="19684" h="21589">
                  <a:moveTo>
                    <a:pt x="6642" y="0"/>
                  </a:moveTo>
                  <a:lnTo>
                    <a:pt x="1993" y="3632"/>
                  </a:lnTo>
                  <a:lnTo>
                    <a:pt x="0" y="14338"/>
                  </a:lnTo>
                  <a:lnTo>
                    <a:pt x="3035" y="19392"/>
                  </a:lnTo>
                  <a:lnTo>
                    <a:pt x="12522" y="21158"/>
                  </a:lnTo>
                  <a:lnTo>
                    <a:pt x="17183" y="17538"/>
                  </a:lnTo>
                  <a:lnTo>
                    <a:pt x="18173" y="12179"/>
                  </a:lnTo>
                  <a:lnTo>
                    <a:pt x="19164" y="6819"/>
                  </a:lnTo>
                  <a:lnTo>
                    <a:pt x="16129" y="1765"/>
                  </a:lnTo>
                  <a:lnTo>
                    <a:pt x="664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0" name="object 150" descr=""/>
            <p:cNvSpPr/>
            <p:nvPr/>
          </p:nvSpPr>
          <p:spPr>
            <a:xfrm>
              <a:off x="6882235" y="4452618"/>
              <a:ext cx="88900" cy="109220"/>
            </a:xfrm>
            <a:custGeom>
              <a:avLst/>
              <a:gdLst/>
              <a:ahLst/>
              <a:cxnLst/>
              <a:rect l="l" t="t" r="r" b="b"/>
              <a:pathLst>
                <a:path w="88900" h="109220">
                  <a:moveTo>
                    <a:pt x="281" y="71196"/>
                  </a:moveTo>
                  <a:lnTo>
                    <a:pt x="0" y="89835"/>
                  </a:lnTo>
                  <a:lnTo>
                    <a:pt x="2603" y="99961"/>
                  </a:lnTo>
                  <a:lnTo>
                    <a:pt x="10519" y="105096"/>
                  </a:lnTo>
                  <a:lnTo>
                    <a:pt x="26176" y="108762"/>
                  </a:lnTo>
                  <a:lnTo>
                    <a:pt x="45189" y="107483"/>
                  </a:lnTo>
                  <a:lnTo>
                    <a:pt x="70991" y="77526"/>
                  </a:lnTo>
                  <a:lnTo>
                    <a:pt x="82347" y="34440"/>
                  </a:lnTo>
                  <a:lnTo>
                    <a:pt x="87761" y="4874"/>
                  </a:lnTo>
                  <a:lnTo>
                    <a:pt x="88584" y="0"/>
                  </a:lnTo>
                </a:path>
              </a:pathLst>
            </a:custGeom>
            <a:ln w="17614">
              <a:solidFill>
                <a:srgbClr val="005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1" name="object 151" descr=""/>
            <p:cNvSpPr/>
            <p:nvPr/>
          </p:nvSpPr>
          <p:spPr>
            <a:xfrm>
              <a:off x="6886141" y="4442123"/>
              <a:ext cx="170815" cy="29845"/>
            </a:xfrm>
            <a:custGeom>
              <a:avLst/>
              <a:gdLst/>
              <a:ahLst/>
              <a:cxnLst/>
              <a:rect l="l" t="t" r="r" b="b"/>
              <a:pathLst>
                <a:path w="170815" h="29845">
                  <a:moveTo>
                    <a:pt x="0" y="0"/>
                  </a:moveTo>
                  <a:lnTo>
                    <a:pt x="55792" y="4459"/>
                  </a:lnTo>
                  <a:lnTo>
                    <a:pt x="120753" y="16553"/>
                  </a:lnTo>
                  <a:lnTo>
                    <a:pt x="164684" y="27729"/>
                  </a:lnTo>
                  <a:lnTo>
                    <a:pt x="170726" y="29578"/>
                  </a:lnTo>
                </a:path>
              </a:pathLst>
            </a:custGeom>
            <a:ln w="17614">
              <a:solidFill>
                <a:srgbClr val="005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2" name="object 152" descr=""/>
            <p:cNvSpPr/>
            <p:nvPr/>
          </p:nvSpPr>
          <p:spPr>
            <a:xfrm>
              <a:off x="6764022" y="4385598"/>
              <a:ext cx="375920" cy="427990"/>
            </a:xfrm>
            <a:custGeom>
              <a:avLst/>
              <a:gdLst/>
              <a:ahLst/>
              <a:cxnLst/>
              <a:rect l="l" t="t" r="r" b="b"/>
              <a:pathLst>
                <a:path w="375920" h="427989">
                  <a:moveTo>
                    <a:pt x="117830" y="0"/>
                  </a:moveTo>
                  <a:lnTo>
                    <a:pt x="104647" y="34823"/>
                  </a:lnTo>
                  <a:lnTo>
                    <a:pt x="94710" y="64511"/>
                  </a:lnTo>
                  <a:lnTo>
                    <a:pt x="83029" y="105336"/>
                  </a:lnTo>
                  <a:lnTo>
                    <a:pt x="64617" y="173570"/>
                  </a:lnTo>
                  <a:lnTo>
                    <a:pt x="33204" y="156004"/>
                  </a:lnTo>
                  <a:lnTo>
                    <a:pt x="16002" y="148434"/>
                  </a:lnTo>
                  <a:lnTo>
                    <a:pt x="6953" y="149317"/>
                  </a:lnTo>
                  <a:lnTo>
                    <a:pt x="0" y="157111"/>
                  </a:lnTo>
                  <a:lnTo>
                    <a:pt x="906" y="178402"/>
                  </a:lnTo>
                  <a:lnTo>
                    <a:pt x="18649" y="203942"/>
                  </a:lnTo>
                  <a:lnTo>
                    <a:pt x="39422" y="225388"/>
                  </a:lnTo>
                  <a:lnTo>
                    <a:pt x="49415" y="234391"/>
                  </a:lnTo>
                  <a:lnTo>
                    <a:pt x="27496" y="279014"/>
                  </a:lnTo>
                  <a:lnTo>
                    <a:pt x="10917" y="320735"/>
                  </a:lnTo>
                  <a:lnTo>
                    <a:pt x="3608" y="353888"/>
                  </a:lnTo>
                  <a:lnTo>
                    <a:pt x="9499" y="372808"/>
                  </a:lnTo>
                  <a:lnTo>
                    <a:pt x="47801" y="372402"/>
                  </a:lnTo>
                  <a:lnTo>
                    <a:pt x="95932" y="345568"/>
                  </a:lnTo>
                  <a:lnTo>
                    <a:pt x="137115" y="313745"/>
                  </a:lnTo>
                  <a:lnTo>
                    <a:pt x="154571" y="298373"/>
                  </a:lnTo>
                  <a:lnTo>
                    <a:pt x="173635" y="375918"/>
                  </a:lnTo>
                  <a:lnTo>
                    <a:pt x="188304" y="415096"/>
                  </a:lnTo>
                  <a:lnTo>
                    <a:pt x="206062" y="427904"/>
                  </a:lnTo>
                  <a:lnTo>
                    <a:pt x="234391" y="426339"/>
                  </a:lnTo>
                  <a:lnTo>
                    <a:pt x="252914" y="416124"/>
                  </a:lnTo>
                  <a:lnTo>
                    <a:pt x="269719" y="389305"/>
                  </a:lnTo>
                  <a:lnTo>
                    <a:pt x="283747" y="344103"/>
                  </a:lnTo>
                  <a:lnTo>
                    <a:pt x="293941" y="278739"/>
                  </a:lnTo>
                  <a:lnTo>
                    <a:pt x="342831" y="261066"/>
                  </a:lnTo>
                  <a:lnTo>
                    <a:pt x="367545" y="249797"/>
                  </a:lnTo>
                  <a:lnTo>
                    <a:pt x="375660" y="240093"/>
                  </a:lnTo>
                  <a:lnTo>
                    <a:pt x="374751" y="227114"/>
                  </a:lnTo>
                  <a:lnTo>
                    <a:pt x="362436" y="218365"/>
                  </a:lnTo>
                  <a:lnTo>
                    <a:pt x="338388" y="216182"/>
                  </a:lnTo>
                  <a:lnTo>
                    <a:pt x="314926" y="217280"/>
                  </a:lnTo>
                  <a:lnTo>
                    <a:pt x="304368" y="218376"/>
                  </a:lnTo>
                  <a:lnTo>
                    <a:pt x="310846" y="177491"/>
                  </a:lnTo>
                  <a:lnTo>
                    <a:pt x="315815" y="133070"/>
                  </a:lnTo>
                  <a:lnTo>
                    <a:pt x="319039" y="86906"/>
                  </a:lnTo>
                  <a:lnTo>
                    <a:pt x="320281" y="40792"/>
                  </a:lnTo>
                </a:path>
              </a:pathLst>
            </a:custGeom>
            <a:ln w="880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3" name="object 153" descr=""/>
            <p:cNvSpPr/>
            <p:nvPr/>
          </p:nvSpPr>
          <p:spPr>
            <a:xfrm>
              <a:off x="6767629" y="4619989"/>
              <a:ext cx="290830" cy="193675"/>
            </a:xfrm>
            <a:custGeom>
              <a:avLst/>
              <a:gdLst/>
              <a:ahLst/>
              <a:cxnLst/>
              <a:rect l="l" t="t" r="r" b="b"/>
              <a:pathLst>
                <a:path w="290829" h="193675">
                  <a:moveTo>
                    <a:pt x="45807" y="0"/>
                  </a:moveTo>
                  <a:lnTo>
                    <a:pt x="23888" y="44623"/>
                  </a:lnTo>
                  <a:lnTo>
                    <a:pt x="7309" y="86344"/>
                  </a:lnTo>
                  <a:lnTo>
                    <a:pt x="0" y="119497"/>
                  </a:lnTo>
                  <a:lnTo>
                    <a:pt x="5891" y="138417"/>
                  </a:lnTo>
                  <a:lnTo>
                    <a:pt x="44198" y="138011"/>
                  </a:lnTo>
                  <a:lnTo>
                    <a:pt x="92329" y="111177"/>
                  </a:lnTo>
                  <a:lnTo>
                    <a:pt x="133509" y="79354"/>
                  </a:lnTo>
                  <a:lnTo>
                    <a:pt x="150963" y="63982"/>
                  </a:lnTo>
                  <a:lnTo>
                    <a:pt x="170027" y="141527"/>
                  </a:lnTo>
                  <a:lnTo>
                    <a:pt x="184696" y="180705"/>
                  </a:lnTo>
                  <a:lnTo>
                    <a:pt x="202453" y="193513"/>
                  </a:lnTo>
                  <a:lnTo>
                    <a:pt x="230783" y="191947"/>
                  </a:lnTo>
                  <a:lnTo>
                    <a:pt x="249306" y="181733"/>
                  </a:lnTo>
                  <a:lnTo>
                    <a:pt x="266111" y="154914"/>
                  </a:lnTo>
                  <a:lnTo>
                    <a:pt x="280139" y="109712"/>
                  </a:lnTo>
                  <a:lnTo>
                    <a:pt x="290333" y="44348"/>
                  </a:lnTo>
                </a:path>
              </a:pathLst>
            </a:custGeom>
            <a:ln w="17513">
              <a:solidFill>
                <a:srgbClr val="005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4" name="object 154" descr=""/>
            <p:cNvSpPr/>
            <p:nvPr/>
          </p:nvSpPr>
          <p:spPr>
            <a:xfrm>
              <a:off x="6879154" y="4291076"/>
              <a:ext cx="226060" cy="161290"/>
            </a:xfrm>
            <a:custGeom>
              <a:avLst/>
              <a:gdLst/>
              <a:ahLst/>
              <a:cxnLst/>
              <a:rect l="l" t="t" r="r" b="b"/>
              <a:pathLst>
                <a:path w="226059" h="161289">
                  <a:moveTo>
                    <a:pt x="97275" y="0"/>
                  </a:moveTo>
                  <a:lnTo>
                    <a:pt x="49568" y="6661"/>
                  </a:lnTo>
                  <a:lnTo>
                    <a:pt x="8782" y="35307"/>
                  </a:lnTo>
                  <a:lnTo>
                    <a:pt x="0" y="59239"/>
                  </a:lnTo>
                  <a:lnTo>
                    <a:pt x="36047" y="65300"/>
                  </a:lnTo>
                  <a:lnTo>
                    <a:pt x="59015" y="74388"/>
                  </a:lnTo>
                  <a:lnTo>
                    <a:pt x="78761" y="92866"/>
                  </a:lnTo>
                  <a:lnTo>
                    <a:pt x="105143" y="127095"/>
                  </a:lnTo>
                  <a:lnTo>
                    <a:pt x="136224" y="140374"/>
                  </a:lnTo>
                  <a:lnTo>
                    <a:pt x="158245" y="148320"/>
                  </a:lnTo>
                  <a:lnTo>
                    <a:pt x="181699" y="154098"/>
                  </a:lnTo>
                  <a:lnTo>
                    <a:pt x="217081" y="160877"/>
                  </a:lnTo>
                  <a:lnTo>
                    <a:pt x="218980" y="155194"/>
                  </a:lnTo>
                  <a:lnTo>
                    <a:pt x="222789" y="139572"/>
                  </a:lnTo>
                  <a:lnTo>
                    <a:pt x="225675" y="116150"/>
                  </a:lnTo>
                  <a:lnTo>
                    <a:pt x="224802" y="87064"/>
                  </a:lnTo>
                  <a:lnTo>
                    <a:pt x="191903" y="34543"/>
                  </a:lnTo>
                  <a:lnTo>
                    <a:pt x="138201" y="6635"/>
                  </a:lnTo>
                  <a:lnTo>
                    <a:pt x="118637" y="2260"/>
                  </a:lnTo>
                  <a:lnTo>
                    <a:pt x="97275" y="0"/>
                  </a:lnTo>
                  <a:close/>
                </a:path>
              </a:pathLst>
            </a:custGeom>
            <a:solidFill>
              <a:srgbClr val="00C0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5" name="object 155" descr=""/>
            <p:cNvSpPr/>
            <p:nvPr/>
          </p:nvSpPr>
          <p:spPr>
            <a:xfrm>
              <a:off x="6879154" y="4291076"/>
              <a:ext cx="226060" cy="161290"/>
            </a:xfrm>
            <a:custGeom>
              <a:avLst/>
              <a:gdLst/>
              <a:ahLst/>
              <a:cxnLst/>
              <a:rect l="l" t="t" r="r" b="b"/>
              <a:pathLst>
                <a:path w="226059" h="161289">
                  <a:moveTo>
                    <a:pt x="105143" y="127095"/>
                  </a:moveTo>
                  <a:lnTo>
                    <a:pt x="78761" y="92866"/>
                  </a:lnTo>
                  <a:lnTo>
                    <a:pt x="59015" y="74388"/>
                  </a:lnTo>
                  <a:lnTo>
                    <a:pt x="36047" y="65300"/>
                  </a:lnTo>
                  <a:lnTo>
                    <a:pt x="0" y="59239"/>
                  </a:lnTo>
                  <a:lnTo>
                    <a:pt x="8782" y="35307"/>
                  </a:lnTo>
                  <a:lnTo>
                    <a:pt x="49568" y="6661"/>
                  </a:lnTo>
                  <a:lnTo>
                    <a:pt x="97275" y="0"/>
                  </a:lnTo>
                  <a:lnTo>
                    <a:pt x="118637" y="2260"/>
                  </a:lnTo>
                  <a:lnTo>
                    <a:pt x="164820" y="17063"/>
                  </a:lnTo>
                  <a:lnTo>
                    <a:pt x="213785" y="58177"/>
                  </a:lnTo>
                  <a:lnTo>
                    <a:pt x="225675" y="116150"/>
                  </a:lnTo>
                  <a:lnTo>
                    <a:pt x="222789" y="139572"/>
                  </a:lnTo>
                  <a:lnTo>
                    <a:pt x="218980" y="155194"/>
                  </a:lnTo>
                  <a:lnTo>
                    <a:pt x="217081" y="160877"/>
                  </a:lnTo>
                  <a:lnTo>
                    <a:pt x="181699" y="154098"/>
                  </a:lnTo>
                  <a:lnTo>
                    <a:pt x="158245" y="148320"/>
                  </a:lnTo>
                  <a:lnTo>
                    <a:pt x="136224" y="140374"/>
                  </a:lnTo>
                  <a:lnTo>
                    <a:pt x="105143" y="127095"/>
                  </a:lnTo>
                  <a:close/>
                </a:path>
              </a:pathLst>
            </a:custGeom>
            <a:ln w="899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6" name="object 156" descr=""/>
            <p:cNvSpPr/>
            <p:nvPr/>
          </p:nvSpPr>
          <p:spPr>
            <a:xfrm>
              <a:off x="6798081" y="4350315"/>
              <a:ext cx="186690" cy="73025"/>
            </a:xfrm>
            <a:custGeom>
              <a:avLst/>
              <a:gdLst/>
              <a:ahLst/>
              <a:cxnLst/>
              <a:rect l="l" t="t" r="r" b="b"/>
              <a:pathLst>
                <a:path w="186690" h="73025">
                  <a:moveTo>
                    <a:pt x="81072" y="0"/>
                  </a:moveTo>
                  <a:lnTo>
                    <a:pt x="37687" y="7869"/>
                  </a:lnTo>
                  <a:lnTo>
                    <a:pt x="0" y="26977"/>
                  </a:lnTo>
                  <a:lnTo>
                    <a:pt x="12103" y="28276"/>
                  </a:lnTo>
                  <a:lnTo>
                    <a:pt x="36901" y="33690"/>
                  </a:lnTo>
                  <a:lnTo>
                    <a:pt x="71928" y="50330"/>
                  </a:lnTo>
                  <a:lnTo>
                    <a:pt x="114035" y="68263"/>
                  </a:lnTo>
                  <a:lnTo>
                    <a:pt x="150627" y="72599"/>
                  </a:lnTo>
                  <a:lnTo>
                    <a:pt x="176441" y="70182"/>
                  </a:lnTo>
                  <a:lnTo>
                    <a:pt x="186215" y="67856"/>
                  </a:lnTo>
                  <a:lnTo>
                    <a:pt x="159834" y="33627"/>
                  </a:lnTo>
                  <a:lnTo>
                    <a:pt x="140087" y="15149"/>
                  </a:lnTo>
                  <a:lnTo>
                    <a:pt x="117119" y="6060"/>
                  </a:lnTo>
                  <a:lnTo>
                    <a:pt x="81072" y="0"/>
                  </a:lnTo>
                  <a:close/>
                </a:path>
              </a:pathLst>
            </a:custGeom>
            <a:solidFill>
              <a:srgbClr val="0089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7" name="object 157" descr=""/>
            <p:cNvSpPr/>
            <p:nvPr/>
          </p:nvSpPr>
          <p:spPr>
            <a:xfrm>
              <a:off x="6798081" y="4350315"/>
              <a:ext cx="186690" cy="73025"/>
            </a:xfrm>
            <a:custGeom>
              <a:avLst/>
              <a:gdLst/>
              <a:ahLst/>
              <a:cxnLst/>
              <a:rect l="l" t="t" r="r" b="b"/>
              <a:pathLst>
                <a:path w="186690" h="73025">
                  <a:moveTo>
                    <a:pt x="186215" y="67856"/>
                  </a:moveTo>
                  <a:lnTo>
                    <a:pt x="159834" y="33627"/>
                  </a:lnTo>
                  <a:lnTo>
                    <a:pt x="140087" y="15149"/>
                  </a:lnTo>
                  <a:lnTo>
                    <a:pt x="117119" y="6060"/>
                  </a:lnTo>
                  <a:lnTo>
                    <a:pt x="81072" y="0"/>
                  </a:lnTo>
                  <a:lnTo>
                    <a:pt x="61479" y="1402"/>
                  </a:lnTo>
                  <a:lnTo>
                    <a:pt x="37687" y="7869"/>
                  </a:lnTo>
                  <a:lnTo>
                    <a:pt x="16084" y="16071"/>
                  </a:lnTo>
                  <a:lnTo>
                    <a:pt x="3056" y="22682"/>
                  </a:lnTo>
                  <a:lnTo>
                    <a:pt x="0" y="26977"/>
                  </a:lnTo>
                  <a:lnTo>
                    <a:pt x="12103" y="28276"/>
                  </a:lnTo>
                  <a:lnTo>
                    <a:pt x="36901" y="33690"/>
                  </a:lnTo>
                  <a:lnTo>
                    <a:pt x="71928" y="50330"/>
                  </a:lnTo>
                  <a:lnTo>
                    <a:pt x="114035" y="68263"/>
                  </a:lnTo>
                  <a:lnTo>
                    <a:pt x="150627" y="72599"/>
                  </a:lnTo>
                  <a:lnTo>
                    <a:pt x="176441" y="70182"/>
                  </a:lnTo>
                  <a:lnTo>
                    <a:pt x="186215" y="67856"/>
                  </a:lnTo>
                  <a:close/>
                </a:path>
              </a:pathLst>
            </a:custGeom>
            <a:ln w="899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8" name="object 158" descr=""/>
            <p:cNvSpPr/>
            <p:nvPr/>
          </p:nvSpPr>
          <p:spPr>
            <a:xfrm>
              <a:off x="7060119" y="4344128"/>
              <a:ext cx="46990" cy="107950"/>
            </a:xfrm>
            <a:custGeom>
              <a:avLst/>
              <a:gdLst/>
              <a:ahLst/>
              <a:cxnLst/>
              <a:rect l="l" t="t" r="r" b="b"/>
              <a:pathLst>
                <a:path w="46990" h="107950">
                  <a:moveTo>
                    <a:pt x="28080" y="0"/>
                  </a:moveTo>
                  <a:lnTo>
                    <a:pt x="33698" y="8971"/>
                  </a:lnTo>
                  <a:lnTo>
                    <a:pt x="26669" y="45782"/>
                  </a:lnTo>
                  <a:lnTo>
                    <a:pt x="0" y="99499"/>
                  </a:lnTo>
                  <a:lnTo>
                    <a:pt x="25962" y="105728"/>
                  </a:lnTo>
                  <a:lnTo>
                    <a:pt x="36119" y="107818"/>
                  </a:lnTo>
                  <a:lnTo>
                    <a:pt x="43224" y="88878"/>
                  </a:lnTo>
                  <a:lnTo>
                    <a:pt x="43348" y="88548"/>
                  </a:lnTo>
                  <a:lnTo>
                    <a:pt x="46562" y="74436"/>
                  </a:lnTo>
                  <a:lnTo>
                    <a:pt x="46485" y="58562"/>
                  </a:lnTo>
                  <a:lnTo>
                    <a:pt x="43841" y="34006"/>
                  </a:lnTo>
                  <a:lnTo>
                    <a:pt x="32822" y="5121"/>
                  </a:lnTo>
                  <a:lnTo>
                    <a:pt x="28080" y="0"/>
                  </a:lnTo>
                  <a:close/>
                </a:path>
              </a:pathLst>
            </a:custGeom>
            <a:solidFill>
              <a:srgbClr val="00A9D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9" name="object 159" descr=""/>
            <p:cNvSpPr/>
            <p:nvPr/>
          </p:nvSpPr>
          <p:spPr>
            <a:xfrm>
              <a:off x="6879154" y="4291076"/>
              <a:ext cx="226060" cy="161290"/>
            </a:xfrm>
            <a:custGeom>
              <a:avLst/>
              <a:gdLst/>
              <a:ahLst/>
              <a:cxnLst/>
              <a:rect l="l" t="t" r="r" b="b"/>
              <a:pathLst>
                <a:path w="226059" h="161289">
                  <a:moveTo>
                    <a:pt x="105143" y="127095"/>
                  </a:moveTo>
                  <a:lnTo>
                    <a:pt x="78761" y="92866"/>
                  </a:lnTo>
                  <a:lnTo>
                    <a:pt x="59015" y="74388"/>
                  </a:lnTo>
                  <a:lnTo>
                    <a:pt x="36047" y="65300"/>
                  </a:lnTo>
                  <a:lnTo>
                    <a:pt x="0" y="59239"/>
                  </a:lnTo>
                  <a:lnTo>
                    <a:pt x="8782" y="35307"/>
                  </a:lnTo>
                  <a:lnTo>
                    <a:pt x="49568" y="6661"/>
                  </a:lnTo>
                  <a:lnTo>
                    <a:pt x="97275" y="0"/>
                  </a:lnTo>
                  <a:lnTo>
                    <a:pt x="118637" y="2260"/>
                  </a:lnTo>
                  <a:lnTo>
                    <a:pt x="164820" y="17063"/>
                  </a:lnTo>
                  <a:lnTo>
                    <a:pt x="213785" y="58177"/>
                  </a:lnTo>
                  <a:lnTo>
                    <a:pt x="225675" y="116150"/>
                  </a:lnTo>
                  <a:lnTo>
                    <a:pt x="222789" y="139572"/>
                  </a:lnTo>
                  <a:lnTo>
                    <a:pt x="218980" y="155194"/>
                  </a:lnTo>
                  <a:lnTo>
                    <a:pt x="217081" y="160877"/>
                  </a:lnTo>
                  <a:lnTo>
                    <a:pt x="181699" y="154098"/>
                  </a:lnTo>
                  <a:lnTo>
                    <a:pt x="158245" y="148320"/>
                  </a:lnTo>
                  <a:lnTo>
                    <a:pt x="136224" y="140374"/>
                  </a:lnTo>
                  <a:lnTo>
                    <a:pt x="105143" y="127095"/>
                  </a:lnTo>
                  <a:close/>
                </a:path>
              </a:pathLst>
            </a:custGeom>
            <a:ln w="880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0" name="object 160" descr=""/>
            <p:cNvSpPr/>
            <p:nvPr/>
          </p:nvSpPr>
          <p:spPr>
            <a:xfrm>
              <a:off x="6929680" y="4363526"/>
              <a:ext cx="55244" cy="59690"/>
            </a:xfrm>
            <a:custGeom>
              <a:avLst/>
              <a:gdLst/>
              <a:ahLst/>
              <a:cxnLst/>
              <a:rect l="l" t="t" r="r" b="b"/>
              <a:pathLst>
                <a:path w="55245" h="59689">
                  <a:moveTo>
                    <a:pt x="42372" y="38746"/>
                  </a:moveTo>
                  <a:lnTo>
                    <a:pt x="25379" y="51232"/>
                  </a:lnTo>
                  <a:lnTo>
                    <a:pt x="0" y="57127"/>
                  </a:lnTo>
                  <a:lnTo>
                    <a:pt x="19030" y="59382"/>
                  </a:lnTo>
                  <a:lnTo>
                    <a:pt x="44846" y="56965"/>
                  </a:lnTo>
                  <a:lnTo>
                    <a:pt x="54620" y="54638"/>
                  </a:lnTo>
                  <a:lnTo>
                    <a:pt x="42372" y="38746"/>
                  </a:lnTo>
                  <a:close/>
                </a:path>
                <a:path w="55245" h="59689">
                  <a:moveTo>
                    <a:pt x="3610" y="0"/>
                  </a:moveTo>
                  <a:lnTo>
                    <a:pt x="28259" y="20507"/>
                  </a:lnTo>
                  <a:lnTo>
                    <a:pt x="11651" y="4890"/>
                  </a:lnTo>
                  <a:lnTo>
                    <a:pt x="7202" y="1421"/>
                  </a:lnTo>
                  <a:lnTo>
                    <a:pt x="3610" y="0"/>
                  </a:lnTo>
                  <a:close/>
                </a:path>
              </a:pathLst>
            </a:custGeom>
            <a:solidFill>
              <a:srgbClr val="0073A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1" name="object 161" descr=""/>
            <p:cNvSpPr/>
            <p:nvPr/>
          </p:nvSpPr>
          <p:spPr>
            <a:xfrm>
              <a:off x="6798081" y="4350315"/>
              <a:ext cx="186690" cy="73025"/>
            </a:xfrm>
            <a:custGeom>
              <a:avLst/>
              <a:gdLst/>
              <a:ahLst/>
              <a:cxnLst/>
              <a:rect l="l" t="t" r="r" b="b"/>
              <a:pathLst>
                <a:path w="186690" h="73025">
                  <a:moveTo>
                    <a:pt x="186215" y="67856"/>
                  </a:moveTo>
                  <a:lnTo>
                    <a:pt x="159834" y="33627"/>
                  </a:lnTo>
                  <a:lnTo>
                    <a:pt x="140087" y="15149"/>
                  </a:lnTo>
                  <a:lnTo>
                    <a:pt x="117119" y="6060"/>
                  </a:lnTo>
                  <a:lnTo>
                    <a:pt x="81072" y="0"/>
                  </a:lnTo>
                  <a:lnTo>
                    <a:pt x="61479" y="1402"/>
                  </a:lnTo>
                  <a:lnTo>
                    <a:pt x="37687" y="7869"/>
                  </a:lnTo>
                  <a:lnTo>
                    <a:pt x="16084" y="16071"/>
                  </a:lnTo>
                  <a:lnTo>
                    <a:pt x="3056" y="22682"/>
                  </a:lnTo>
                  <a:lnTo>
                    <a:pt x="0" y="26977"/>
                  </a:lnTo>
                  <a:lnTo>
                    <a:pt x="12103" y="28276"/>
                  </a:lnTo>
                  <a:lnTo>
                    <a:pt x="36901" y="33690"/>
                  </a:lnTo>
                  <a:lnTo>
                    <a:pt x="71928" y="50330"/>
                  </a:lnTo>
                  <a:lnTo>
                    <a:pt x="114035" y="68263"/>
                  </a:lnTo>
                  <a:lnTo>
                    <a:pt x="150627" y="72599"/>
                  </a:lnTo>
                  <a:lnTo>
                    <a:pt x="176441" y="70182"/>
                  </a:lnTo>
                  <a:lnTo>
                    <a:pt x="186215" y="67856"/>
                  </a:lnTo>
                  <a:close/>
                </a:path>
              </a:pathLst>
            </a:custGeom>
            <a:ln w="880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62" name="object 162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872459" y="4575800"/>
              <a:ext cx="133502" cy="93459"/>
            </a:xfrm>
            <a:prstGeom prst="rect">
              <a:avLst/>
            </a:prstGeom>
          </p:spPr>
        </p:pic>
        <p:sp>
          <p:nvSpPr>
            <p:cNvPr id="163" name="object 163" descr=""/>
            <p:cNvSpPr/>
            <p:nvPr/>
          </p:nvSpPr>
          <p:spPr>
            <a:xfrm>
              <a:off x="6892894" y="4477598"/>
              <a:ext cx="37465" cy="19685"/>
            </a:xfrm>
            <a:custGeom>
              <a:avLst/>
              <a:gdLst/>
              <a:ahLst/>
              <a:cxnLst/>
              <a:rect l="l" t="t" r="r" b="b"/>
              <a:pathLst>
                <a:path w="37465" h="19685">
                  <a:moveTo>
                    <a:pt x="0" y="9342"/>
                  </a:moveTo>
                  <a:lnTo>
                    <a:pt x="4256" y="4512"/>
                  </a:lnTo>
                  <a:lnTo>
                    <a:pt x="9780" y="1314"/>
                  </a:lnTo>
                  <a:lnTo>
                    <a:pt x="16107" y="0"/>
                  </a:lnTo>
                  <a:lnTo>
                    <a:pt x="22771" y="820"/>
                  </a:lnTo>
                  <a:lnTo>
                    <a:pt x="31432" y="3373"/>
                  </a:lnTo>
                  <a:lnTo>
                    <a:pt x="37109" y="11158"/>
                  </a:lnTo>
                  <a:lnTo>
                    <a:pt x="37287" y="19629"/>
                  </a:lnTo>
                </a:path>
              </a:pathLst>
            </a:custGeom>
            <a:ln w="934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64" name="object 164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6053269" y="3714988"/>
              <a:ext cx="493507" cy="518718"/>
            </a:xfrm>
            <a:prstGeom prst="rect">
              <a:avLst/>
            </a:prstGeom>
          </p:spPr>
        </p:pic>
        <p:pic>
          <p:nvPicPr>
            <p:cNvPr id="165" name="object 165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881555" y="2317367"/>
              <a:ext cx="442406" cy="576701"/>
            </a:xfrm>
            <a:prstGeom prst="rect">
              <a:avLst/>
            </a:prstGeom>
          </p:spPr>
        </p:pic>
        <p:pic>
          <p:nvPicPr>
            <p:cNvPr id="166" name="object 166" descr="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353818" y="2264596"/>
              <a:ext cx="2525821" cy="1067166"/>
            </a:xfrm>
            <a:prstGeom prst="rect">
              <a:avLst/>
            </a:prstGeom>
          </p:spPr>
        </p:pic>
        <p:pic>
          <p:nvPicPr>
            <p:cNvPr id="167" name="object 167" descr="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194229" y="2007565"/>
              <a:ext cx="315442" cy="432878"/>
            </a:xfrm>
            <a:prstGeom prst="rect">
              <a:avLst/>
            </a:prstGeom>
          </p:spPr>
        </p:pic>
        <p:pic>
          <p:nvPicPr>
            <p:cNvPr id="168" name="object 168" descr="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2303605" y="2392920"/>
              <a:ext cx="198829" cy="248372"/>
            </a:xfrm>
            <a:prstGeom prst="rect">
              <a:avLst/>
            </a:prstGeom>
          </p:spPr>
        </p:pic>
        <p:pic>
          <p:nvPicPr>
            <p:cNvPr id="169" name="object 169" descr="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5252828" y="5054554"/>
              <a:ext cx="2166345" cy="985210"/>
            </a:xfrm>
            <a:prstGeom prst="rect">
              <a:avLst/>
            </a:prstGeom>
          </p:spPr>
        </p:pic>
      </p:grpSp>
      <p:sp>
        <p:nvSpPr>
          <p:cNvPr id="170" name="object 170" descr=""/>
          <p:cNvSpPr/>
          <p:nvPr/>
        </p:nvSpPr>
        <p:spPr>
          <a:xfrm>
            <a:off x="2033997" y="6731944"/>
            <a:ext cx="612140" cy="180340"/>
          </a:xfrm>
          <a:custGeom>
            <a:avLst/>
            <a:gdLst/>
            <a:ahLst/>
            <a:cxnLst/>
            <a:rect l="l" t="t" r="r" b="b"/>
            <a:pathLst>
              <a:path w="612139" h="180340">
                <a:moveTo>
                  <a:pt x="472452" y="51003"/>
                </a:moveTo>
                <a:lnTo>
                  <a:pt x="0" y="51003"/>
                </a:lnTo>
                <a:lnTo>
                  <a:pt x="0" y="129006"/>
                </a:lnTo>
                <a:lnTo>
                  <a:pt x="472452" y="129006"/>
                </a:lnTo>
                <a:lnTo>
                  <a:pt x="472452" y="179997"/>
                </a:lnTo>
                <a:lnTo>
                  <a:pt x="612000" y="90004"/>
                </a:lnTo>
                <a:lnTo>
                  <a:pt x="472452" y="0"/>
                </a:lnTo>
                <a:lnTo>
                  <a:pt x="472452" y="51003"/>
                </a:lnTo>
                <a:close/>
              </a:path>
            </a:pathLst>
          </a:custGeom>
          <a:ln w="8699">
            <a:solidFill>
              <a:srgbClr val="F68B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1" name="object 171" descr=""/>
          <p:cNvSpPr txBox="1"/>
          <p:nvPr/>
        </p:nvSpPr>
        <p:spPr>
          <a:xfrm>
            <a:off x="6119186" y="6047789"/>
            <a:ext cx="434975" cy="123189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600" spc="-10">
                <a:solidFill>
                  <a:srgbClr val="231F20"/>
                </a:solidFill>
                <a:latin typeface="ヒラギノ明朝 ProN W3"/>
                <a:cs typeface="ヒラギノ明朝 ProN W3"/>
              </a:rPr>
              <a:t>組合員の声</a:t>
            </a:r>
            <a:endParaRPr sz="600">
              <a:latin typeface="ヒラギノ明朝 ProN W3"/>
              <a:cs typeface="ヒラギノ明朝 ProN W3"/>
            </a:endParaRPr>
          </a:p>
        </p:txBody>
      </p:sp>
      <p:sp>
        <p:nvSpPr>
          <p:cNvPr id="172" name="object 172" descr=""/>
          <p:cNvSpPr txBox="1"/>
          <p:nvPr/>
        </p:nvSpPr>
        <p:spPr>
          <a:xfrm>
            <a:off x="5406233" y="5267800"/>
            <a:ext cx="494030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 marR="635">
              <a:lnSpc>
                <a:spcPct val="100000"/>
              </a:lnSpc>
              <a:spcBef>
                <a:spcPts val="135"/>
              </a:spcBef>
            </a:pPr>
            <a:r>
              <a:rPr dirty="0" sz="600" spc="-55">
                <a:solidFill>
                  <a:srgbClr val="050100"/>
                </a:solidFill>
                <a:latin typeface="ヒラギノ明朝 ProN W3"/>
                <a:cs typeface="ヒラギノ明朝 ProN W3"/>
              </a:rPr>
              <a:t>これで</a:t>
            </a:r>
            <a:endParaRPr sz="600">
              <a:latin typeface="ヒラギノ明朝 ProN W3"/>
              <a:cs typeface="ヒラギノ明朝 ProN W3"/>
            </a:endParaRPr>
          </a:p>
          <a:p>
            <a:pPr algn="ctr">
              <a:lnSpc>
                <a:spcPct val="100000"/>
              </a:lnSpc>
              <a:spcBef>
                <a:spcPts val="60"/>
              </a:spcBef>
            </a:pPr>
            <a:r>
              <a:rPr dirty="0" sz="600" spc="-10">
                <a:solidFill>
                  <a:srgbClr val="050100"/>
                </a:solidFill>
                <a:latin typeface="ヒラギノ明朝 ProN W3"/>
                <a:cs typeface="ヒラギノ明朝 ProN W3"/>
              </a:rPr>
              <a:t>安心して販売</a:t>
            </a:r>
            <a:endParaRPr sz="600">
              <a:latin typeface="ヒラギノ明朝 ProN W3"/>
              <a:cs typeface="ヒラギノ明朝 ProN W3"/>
            </a:endParaRPr>
          </a:p>
          <a:p>
            <a:pPr algn="ctr" marL="21590">
              <a:lnSpc>
                <a:spcPct val="100000"/>
              </a:lnSpc>
              <a:spcBef>
                <a:spcPts val="60"/>
              </a:spcBef>
            </a:pPr>
            <a:r>
              <a:rPr dirty="0" sz="600" spc="-120">
                <a:solidFill>
                  <a:srgbClr val="050100"/>
                </a:solidFill>
                <a:latin typeface="ヒラギノ明朝 ProN W3"/>
                <a:cs typeface="ヒラギノ明朝 ProN W3"/>
              </a:rPr>
              <a:t>できます！</a:t>
            </a:r>
            <a:endParaRPr sz="600">
              <a:latin typeface="ヒラギノ明朝 ProN W3"/>
              <a:cs typeface="ヒラギノ明朝 ProN W3"/>
            </a:endParaRPr>
          </a:p>
        </p:txBody>
      </p:sp>
      <p:sp>
        <p:nvSpPr>
          <p:cNvPr id="173" name="object 173" descr=""/>
          <p:cNvSpPr txBox="1"/>
          <p:nvPr/>
        </p:nvSpPr>
        <p:spPr>
          <a:xfrm>
            <a:off x="6726440" y="5267800"/>
            <a:ext cx="592455" cy="32067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ctr" marL="12700" marR="5080">
              <a:lnSpc>
                <a:spcPct val="108200"/>
              </a:lnSpc>
              <a:spcBef>
                <a:spcPts val="75"/>
              </a:spcBef>
            </a:pPr>
            <a:r>
              <a:rPr dirty="0" sz="600" spc="-10">
                <a:solidFill>
                  <a:srgbClr val="050100"/>
                </a:solidFill>
                <a:latin typeface="ヒラギノ明朝 ProN W3"/>
                <a:cs typeface="ヒラギノ明朝 ProN W3"/>
              </a:rPr>
              <a:t>来年も途中で</a:t>
            </a:r>
            <a:r>
              <a:rPr dirty="0" sz="600" spc="500">
                <a:solidFill>
                  <a:srgbClr val="050100"/>
                </a:solidFill>
                <a:latin typeface="ヒラギノ明朝 ProN W3"/>
                <a:cs typeface="ヒラギノ明朝 ProN W3"/>
              </a:rPr>
              <a:t> </a:t>
            </a:r>
            <a:r>
              <a:rPr dirty="0" sz="600" spc="-70">
                <a:solidFill>
                  <a:srgbClr val="050100"/>
                </a:solidFill>
                <a:latin typeface="ヒラギノ明朝 ProN W3"/>
                <a:cs typeface="ヒラギノ明朝 ProN W3"/>
              </a:rPr>
              <a:t>枯渇しないように</a:t>
            </a:r>
            <a:r>
              <a:rPr dirty="0" sz="600" spc="-100">
                <a:solidFill>
                  <a:srgbClr val="050100"/>
                </a:solidFill>
                <a:latin typeface="ヒラギノ明朝 ProN W3"/>
                <a:cs typeface="ヒラギノ明朝 ProN W3"/>
              </a:rPr>
              <a:t>してください</a:t>
            </a:r>
            <a:endParaRPr sz="600">
              <a:latin typeface="ヒラギノ明朝 ProN W3"/>
              <a:cs typeface="ヒラギノ明朝 ProN W3"/>
            </a:endParaRPr>
          </a:p>
        </p:txBody>
      </p:sp>
      <p:sp>
        <p:nvSpPr>
          <p:cNvPr id="174" name="object 174" descr=""/>
          <p:cNvSpPr txBox="1"/>
          <p:nvPr/>
        </p:nvSpPr>
        <p:spPr>
          <a:xfrm>
            <a:off x="5982582" y="5222778"/>
            <a:ext cx="709295" cy="123189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600" spc="-40">
                <a:solidFill>
                  <a:srgbClr val="050100"/>
                </a:solidFill>
                <a:latin typeface="ヒラギノ明朝 ProN W3"/>
                <a:cs typeface="ヒラギノ明朝 ProN W3"/>
              </a:rPr>
              <a:t>届けられてお客様が</a:t>
            </a:r>
            <a:endParaRPr sz="600">
              <a:latin typeface="ヒラギノ明朝 ProN W3"/>
              <a:cs typeface="ヒラギノ明朝 ProN W3"/>
            </a:endParaRPr>
          </a:p>
        </p:txBody>
      </p:sp>
      <p:sp>
        <p:nvSpPr>
          <p:cNvPr id="175" name="object 175" descr=""/>
          <p:cNvSpPr txBox="1"/>
          <p:nvPr/>
        </p:nvSpPr>
        <p:spPr>
          <a:xfrm>
            <a:off x="6109024" y="5321761"/>
            <a:ext cx="459105" cy="123189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600" spc="-65">
                <a:solidFill>
                  <a:srgbClr val="050100"/>
                </a:solidFill>
                <a:latin typeface="ヒラギノ明朝 ProN W3"/>
                <a:cs typeface="ヒラギノ明朝 ProN W3"/>
              </a:rPr>
              <a:t>喜んでました</a:t>
            </a:r>
            <a:endParaRPr sz="600">
              <a:latin typeface="ヒラギノ明朝 ProN W3"/>
              <a:cs typeface="ヒラギノ明朝 ProN W3"/>
            </a:endParaRPr>
          </a:p>
        </p:txBody>
      </p:sp>
      <p:grpSp>
        <p:nvGrpSpPr>
          <p:cNvPr id="176" name="object 176" descr=""/>
          <p:cNvGrpSpPr/>
          <p:nvPr/>
        </p:nvGrpSpPr>
        <p:grpSpPr>
          <a:xfrm>
            <a:off x="2837651" y="3616674"/>
            <a:ext cx="2204085" cy="1689100"/>
            <a:chOff x="2837651" y="3616674"/>
            <a:chExt cx="2204085" cy="1689100"/>
          </a:xfrm>
        </p:grpSpPr>
        <p:sp>
          <p:nvSpPr>
            <p:cNvPr id="177" name="object 177" descr=""/>
            <p:cNvSpPr/>
            <p:nvPr/>
          </p:nvSpPr>
          <p:spPr>
            <a:xfrm>
              <a:off x="4631599" y="4858499"/>
              <a:ext cx="405130" cy="438150"/>
            </a:xfrm>
            <a:custGeom>
              <a:avLst/>
              <a:gdLst/>
              <a:ahLst/>
              <a:cxnLst/>
              <a:rect l="l" t="t" r="r" b="b"/>
              <a:pathLst>
                <a:path w="405129" h="438150">
                  <a:moveTo>
                    <a:pt x="128082" y="0"/>
                  </a:moveTo>
                  <a:lnTo>
                    <a:pt x="98968" y="79884"/>
                  </a:lnTo>
                  <a:lnTo>
                    <a:pt x="81753" y="144703"/>
                  </a:lnTo>
                  <a:lnTo>
                    <a:pt x="75136" y="174231"/>
                  </a:lnTo>
                  <a:lnTo>
                    <a:pt x="65925" y="169227"/>
                  </a:lnTo>
                  <a:lnTo>
                    <a:pt x="44913" y="159358"/>
                  </a:lnTo>
                  <a:lnTo>
                    <a:pt x="22029" y="152333"/>
                  </a:lnTo>
                  <a:lnTo>
                    <a:pt x="7204" y="155867"/>
                  </a:lnTo>
                  <a:lnTo>
                    <a:pt x="0" y="169624"/>
                  </a:lnTo>
                  <a:lnTo>
                    <a:pt x="3910" y="183389"/>
                  </a:lnTo>
                  <a:lnTo>
                    <a:pt x="24615" y="205425"/>
                  </a:lnTo>
                  <a:lnTo>
                    <a:pt x="67795" y="243992"/>
                  </a:lnTo>
                  <a:lnTo>
                    <a:pt x="68759" y="310092"/>
                  </a:lnTo>
                  <a:lnTo>
                    <a:pt x="77409" y="368190"/>
                  </a:lnTo>
                  <a:lnTo>
                    <a:pt x="92727" y="410322"/>
                  </a:lnTo>
                  <a:lnTo>
                    <a:pt x="113693" y="428523"/>
                  </a:lnTo>
                  <a:lnTo>
                    <a:pt x="138158" y="430051"/>
                  </a:lnTo>
                  <a:lnTo>
                    <a:pt x="154059" y="417075"/>
                  </a:lnTo>
                  <a:lnTo>
                    <a:pt x="168366" y="377461"/>
                  </a:lnTo>
                  <a:lnTo>
                    <a:pt x="188052" y="299072"/>
                  </a:lnTo>
                  <a:lnTo>
                    <a:pt x="196280" y="321864"/>
                  </a:lnTo>
                  <a:lnTo>
                    <a:pt x="218103" y="371401"/>
                  </a:lnTo>
                  <a:lnTo>
                    <a:pt x="249227" y="419430"/>
                  </a:lnTo>
                  <a:lnTo>
                    <a:pt x="285359" y="437692"/>
                  </a:lnTo>
                  <a:lnTo>
                    <a:pt x="303394" y="418294"/>
                  </a:lnTo>
                  <a:lnTo>
                    <a:pt x="313960" y="376118"/>
                  </a:lnTo>
                  <a:lnTo>
                    <a:pt x="317295" y="324562"/>
                  </a:lnTo>
                  <a:lnTo>
                    <a:pt x="313642" y="277025"/>
                  </a:lnTo>
                  <a:lnTo>
                    <a:pt x="329549" y="270903"/>
                  </a:lnTo>
                  <a:lnTo>
                    <a:pt x="363648" y="255576"/>
                  </a:lnTo>
                  <a:lnTo>
                    <a:pt x="395509" y="235603"/>
                  </a:lnTo>
                  <a:lnTo>
                    <a:pt x="404701" y="215544"/>
                  </a:lnTo>
                  <a:lnTo>
                    <a:pt x="399488" y="207371"/>
                  </a:lnTo>
                  <a:lnTo>
                    <a:pt x="389144" y="204455"/>
                  </a:lnTo>
                  <a:lnTo>
                    <a:pt x="365921" y="206623"/>
                  </a:lnTo>
                  <a:lnTo>
                    <a:pt x="322075" y="213702"/>
                  </a:lnTo>
                  <a:lnTo>
                    <a:pt x="324456" y="169908"/>
                  </a:lnTo>
                  <a:lnTo>
                    <a:pt x="329884" y="126352"/>
                  </a:lnTo>
                  <a:lnTo>
                    <a:pt x="337186" y="82072"/>
                  </a:lnTo>
                  <a:lnTo>
                    <a:pt x="345189" y="36106"/>
                  </a:lnTo>
                  <a:lnTo>
                    <a:pt x="128082" y="0"/>
                  </a:lnTo>
                  <a:close/>
                </a:path>
              </a:pathLst>
            </a:custGeom>
            <a:solidFill>
              <a:srgbClr val="ABE1F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78" name="object 178" descr="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4742064" y="5148795"/>
              <a:ext cx="75896" cy="138228"/>
            </a:xfrm>
            <a:prstGeom prst="rect">
              <a:avLst/>
            </a:prstGeom>
          </p:spPr>
        </p:pic>
        <p:pic>
          <p:nvPicPr>
            <p:cNvPr id="179" name="object 179" descr="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4905618" y="4902202"/>
              <a:ext cx="135973" cy="394900"/>
            </a:xfrm>
            <a:prstGeom prst="rect">
              <a:avLst/>
            </a:prstGeom>
          </p:spPr>
        </p:pic>
        <p:pic>
          <p:nvPicPr>
            <p:cNvPr id="180" name="object 180" descr="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4638801" y="5013378"/>
              <a:ext cx="68550" cy="92401"/>
            </a:xfrm>
            <a:prstGeom prst="rect">
              <a:avLst/>
            </a:prstGeom>
          </p:spPr>
        </p:pic>
        <p:sp>
          <p:nvSpPr>
            <p:cNvPr id="181" name="object 181" descr=""/>
            <p:cNvSpPr/>
            <p:nvPr/>
          </p:nvSpPr>
          <p:spPr>
            <a:xfrm>
              <a:off x="4631599" y="4858499"/>
              <a:ext cx="405130" cy="438150"/>
            </a:xfrm>
            <a:custGeom>
              <a:avLst/>
              <a:gdLst/>
              <a:ahLst/>
              <a:cxnLst/>
              <a:rect l="l" t="t" r="r" b="b"/>
              <a:pathLst>
                <a:path w="405129" h="438150">
                  <a:moveTo>
                    <a:pt x="345189" y="36106"/>
                  </a:moveTo>
                  <a:lnTo>
                    <a:pt x="337186" y="82072"/>
                  </a:lnTo>
                  <a:lnTo>
                    <a:pt x="329884" y="126352"/>
                  </a:lnTo>
                  <a:lnTo>
                    <a:pt x="324456" y="169908"/>
                  </a:lnTo>
                  <a:lnTo>
                    <a:pt x="322075" y="213702"/>
                  </a:lnTo>
                  <a:lnTo>
                    <a:pt x="365921" y="206623"/>
                  </a:lnTo>
                  <a:lnTo>
                    <a:pt x="389144" y="204455"/>
                  </a:lnTo>
                  <a:lnTo>
                    <a:pt x="399488" y="207371"/>
                  </a:lnTo>
                  <a:lnTo>
                    <a:pt x="404701" y="215544"/>
                  </a:lnTo>
                  <a:lnTo>
                    <a:pt x="395509" y="235603"/>
                  </a:lnTo>
                  <a:lnTo>
                    <a:pt x="363648" y="255576"/>
                  </a:lnTo>
                  <a:lnTo>
                    <a:pt x="329549" y="270903"/>
                  </a:lnTo>
                  <a:lnTo>
                    <a:pt x="313642" y="277025"/>
                  </a:lnTo>
                  <a:lnTo>
                    <a:pt x="317295" y="324562"/>
                  </a:lnTo>
                  <a:lnTo>
                    <a:pt x="313960" y="376118"/>
                  </a:lnTo>
                  <a:lnTo>
                    <a:pt x="303394" y="418294"/>
                  </a:lnTo>
                  <a:lnTo>
                    <a:pt x="285359" y="437692"/>
                  </a:lnTo>
                  <a:lnTo>
                    <a:pt x="249227" y="419430"/>
                  </a:lnTo>
                  <a:lnTo>
                    <a:pt x="218103" y="371401"/>
                  </a:lnTo>
                  <a:lnTo>
                    <a:pt x="196280" y="321864"/>
                  </a:lnTo>
                  <a:lnTo>
                    <a:pt x="188052" y="299072"/>
                  </a:lnTo>
                  <a:lnTo>
                    <a:pt x="168366" y="377461"/>
                  </a:lnTo>
                  <a:lnTo>
                    <a:pt x="154059" y="417075"/>
                  </a:lnTo>
                  <a:lnTo>
                    <a:pt x="138158" y="430051"/>
                  </a:lnTo>
                  <a:lnTo>
                    <a:pt x="113693" y="428523"/>
                  </a:lnTo>
                  <a:lnTo>
                    <a:pt x="92727" y="410322"/>
                  </a:lnTo>
                  <a:lnTo>
                    <a:pt x="77409" y="368190"/>
                  </a:lnTo>
                  <a:lnTo>
                    <a:pt x="68759" y="310092"/>
                  </a:lnTo>
                  <a:lnTo>
                    <a:pt x="67795" y="243992"/>
                  </a:lnTo>
                  <a:lnTo>
                    <a:pt x="24615" y="205425"/>
                  </a:lnTo>
                  <a:lnTo>
                    <a:pt x="3910" y="183389"/>
                  </a:lnTo>
                  <a:lnTo>
                    <a:pt x="0" y="169624"/>
                  </a:lnTo>
                  <a:lnTo>
                    <a:pt x="7204" y="155867"/>
                  </a:lnTo>
                  <a:lnTo>
                    <a:pt x="22029" y="152333"/>
                  </a:lnTo>
                  <a:lnTo>
                    <a:pt x="44913" y="159358"/>
                  </a:lnTo>
                  <a:lnTo>
                    <a:pt x="65925" y="169227"/>
                  </a:lnTo>
                  <a:lnTo>
                    <a:pt x="75136" y="174231"/>
                  </a:lnTo>
                  <a:lnTo>
                    <a:pt x="76663" y="166454"/>
                  </a:lnTo>
                  <a:lnTo>
                    <a:pt x="98968" y="79884"/>
                  </a:lnTo>
                  <a:lnTo>
                    <a:pt x="113785" y="34832"/>
                  </a:lnTo>
                  <a:lnTo>
                    <a:pt x="124169" y="8540"/>
                  </a:lnTo>
                  <a:lnTo>
                    <a:pt x="128082" y="0"/>
                  </a:lnTo>
                </a:path>
              </a:pathLst>
            </a:custGeom>
            <a:ln w="930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82" name="object 182" descr="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4674356" y="4751919"/>
              <a:ext cx="323004" cy="390634"/>
            </a:xfrm>
            <a:prstGeom prst="rect">
              <a:avLst/>
            </a:prstGeom>
          </p:spPr>
        </p:pic>
        <p:sp>
          <p:nvSpPr>
            <p:cNvPr id="183" name="object 183" descr=""/>
            <p:cNvSpPr/>
            <p:nvPr/>
          </p:nvSpPr>
          <p:spPr>
            <a:xfrm>
              <a:off x="4699387" y="5102493"/>
              <a:ext cx="249554" cy="194310"/>
            </a:xfrm>
            <a:custGeom>
              <a:avLst/>
              <a:gdLst/>
              <a:ahLst/>
              <a:cxnLst/>
              <a:rect l="l" t="t" r="r" b="b"/>
              <a:pathLst>
                <a:path w="249554" h="194310">
                  <a:moveTo>
                    <a:pt x="245859" y="33032"/>
                  </a:moveTo>
                  <a:lnTo>
                    <a:pt x="249512" y="80570"/>
                  </a:lnTo>
                  <a:lnTo>
                    <a:pt x="246176" y="132126"/>
                  </a:lnTo>
                  <a:lnTo>
                    <a:pt x="235611" y="174302"/>
                  </a:lnTo>
                  <a:lnTo>
                    <a:pt x="217576" y="193700"/>
                  </a:lnTo>
                  <a:lnTo>
                    <a:pt x="181442" y="175437"/>
                  </a:lnTo>
                  <a:lnTo>
                    <a:pt x="150314" y="127409"/>
                  </a:lnTo>
                  <a:lnTo>
                    <a:pt x="128486" y="77871"/>
                  </a:lnTo>
                  <a:lnTo>
                    <a:pt x="120256" y="55079"/>
                  </a:lnTo>
                  <a:lnTo>
                    <a:pt x="100570" y="133469"/>
                  </a:lnTo>
                  <a:lnTo>
                    <a:pt x="86263" y="173083"/>
                  </a:lnTo>
                  <a:lnTo>
                    <a:pt x="70362" y="186058"/>
                  </a:lnTo>
                  <a:lnTo>
                    <a:pt x="45897" y="184531"/>
                  </a:lnTo>
                  <a:lnTo>
                    <a:pt x="24938" y="166329"/>
                  </a:lnTo>
                  <a:lnTo>
                    <a:pt x="9623" y="124198"/>
                  </a:lnTo>
                  <a:lnTo>
                    <a:pt x="970" y="66100"/>
                  </a:lnTo>
                  <a:lnTo>
                    <a:pt x="0" y="0"/>
                  </a:lnTo>
                </a:path>
              </a:pathLst>
            </a:custGeom>
            <a:ln w="18516">
              <a:solidFill>
                <a:srgbClr val="005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4" name="object 184" descr=""/>
            <p:cNvSpPr/>
            <p:nvPr/>
          </p:nvSpPr>
          <p:spPr>
            <a:xfrm>
              <a:off x="4712280" y="5022729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0" h="0">
                  <a:moveTo>
                    <a:pt x="0" y="0"/>
                  </a:moveTo>
                  <a:close/>
                </a:path>
              </a:pathLst>
            </a:custGeom>
            <a:solidFill>
              <a:srgbClr val="FFF2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5" name="object 185" descr=""/>
            <p:cNvSpPr/>
            <p:nvPr/>
          </p:nvSpPr>
          <p:spPr>
            <a:xfrm>
              <a:off x="4712280" y="5022729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0" h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ln w="353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86" name="object 186" descr="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4701921" y="5022557"/>
              <a:ext cx="37572" cy="44678"/>
            </a:xfrm>
            <a:prstGeom prst="rect">
              <a:avLst/>
            </a:prstGeom>
          </p:spPr>
        </p:pic>
        <p:sp>
          <p:nvSpPr>
            <p:cNvPr id="187" name="object 187" descr=""/>
            <p:cNvSpPr/>
            <p:nvPr/>
          </p:nvSpPr>
          <p:spPr>
            <a:xfrm>
              <a:off x="4701926" y="5022553"/>
              <a:ext cx="38100" cy="45085"/>
            </a:xfrm>
            <a:custGeom>
              <a:avLst/>
              <a:gdLst/>
              <a:ahLst/>
              <a:cxnLst/>
              <a:rect l="l" t="t" r="r" b="b"/>
              <a:pathLst>
                <a:path w="38100" h="45085">
                  <a:moveTo>
                    <a:pt x="8699" y="15278"/>
                  </a:moveTo>
                  <a:lnTo>
                    <a:pt x="11531" y="7658"/>
                  </a:lnTo>
                  <a:lnTo>
                    <a:pt x="12268" y="888"/>
                  </a:lnTo>
                  <a:lnTo>
                    <a:pt x="10363" y="177"/>
                  </a:lnTo>
                  <a:lnTo>
                    <a:pt x="36017" y="0"/>
                  </a:lnTo>
                  <a:lnTo>
                    <a:pt x="37557" y="2569"/>
                  </a:lnTo>
                  <a:lnTo>
                    <a:pt x="37569" y="8021"/>
                  </a:lnTo>
                  <a:lnTo>
                    <a:pt x="36138" y="15571"/>
                  </a:lnTo>
                  <a:lnTo>
                    <a:pt x="19431" y="44691"/>
                  </a:lnTo>
                  <a:lnTo>
                    <a:pt x="0" y="28041"/>
                  </a:lnTo>
                  <a:lnTo>
                    <a:pt x="88" y="27800"/>
                  </a:lnTo>
                  <a:lnTo>
                    <a:pt x="2006" y="28511"/>
                  </a:lnTo>
                  <a:lnTo>
                    <a:pt x="5867" y="22910"/>
                  </a:lnTo>
                  <a:lnTo>
                    <a:pt x="8699" y="15278"/>
                  </a:lnTo>
                  <a:close/>
                </a:path>
              </a:pathLst>
            </a:custGeom>
            <a:ln w="755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8" name="object 188" descr=""/>
            <p:cNvSpPr/>
            <p:nvPr/>
          </p:nvSpPr>
          <p:spPr>
            <a:xfrm>
              <a:off x="4514012" y="4911648"/>
              <a:ext cx="75565" cy="123825"/>
            </a:xfrm>
            <a:custGeom>
              <a:avLst/>
              <a:gdLst/>
              <a:ahLst/>
              <a:cxnLst/>
              <a:rect l="l" t="t" r="r" b="b"/>
              <a:pathLst>
                <a:path w="75564" h="123825">
                  <a:moveTo>
                    <a:pt x="43421" y="112864"/>
                  </a:moveTo>
                  <a:lnTo>
                    <a:pt x="1320" y="113030"/>
                  </a:lnTo>
                  <a:lnTo>
                    <a:pt x="0" y="123329"/>
                  </a:lnTo>
                  <a:lnTo>
                    <a:pt x="42608" y="119214"/>
                  </a:lnTo>
                  <a:lnTo>
                    <a:pt x="43421" y="112864"/>
                  </a:lnTo>
                  <a:close/>
                </a:path>
                <a:path w="75564" h="123825">
                  <a:moveTo>
                    <a:pt x="52412" y="69824"/>
                  </a:moveTo>
                  <a:lnTo>
                    <a:pt x="14820" y="53682"/>
                  </a:lnTo>
                  <a:lnTo>
                    <a:pt x="11125" y="63627"/>
                  </a:lnTo>
                  <a:lnTo>
                    <a:pt x="50139" y="75946"/>
                  </a:lnTo>
                  <a:lnTo>
                    <a:pt x="52412" y="69824"/>
                  </a:lnTo>
                  <a:close/>
                </a:path>
                <a:path w="75564" h="123825">
                  <a:moveTo>
                    <a:pt x="75399" y="30924"/>
                  </a:moveTo>
                  <a:lnTo>
                    <a:pt x="45796" y="0"/>
                  </a:lnTo>
                  <a:lnTo>
                    <a:pt x="40081" y="8661"/>
                  </a:lnTo>
                  <a:lnTo>
                    <a:pt x="71869" y="36271"/>
                  </a:lnTo>
                  <a:lnTo>
                    <a:pt x="75399" y="30924"/>
                  </a:lnTo>
                  <a:close/>
                </a:path>
              </a:pathLst>
            </a:custGeom>
            <a:solidFill>
              <a:srgbClr val="F36F2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89" name="object 189" descr="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4570077" y="4936541"/>
              <a:ext cx="51988" cy="117538"/>
            </a:xfrm>
            <a:prstGeom prst="rect">
              <a:avLst/>
            </a:prstGeom>
          </p:spPr>
        </p:pic>
        <p:sp>
          <p:nvSpPr>
            <p:cNvPr id="190" name="object 190" descr=""/>
            <p:cNvSpPr/>
            <p:nvPr/>
          </p:nvSpPr>
          <p:spPr>
            <a:xfrm>
              <a:off x="4570079" y="4936708"/>
              <a:ext cx="52069" cy="117475"/>
            </a:xfrm>
            <a:custGeom>
              <a:avLst/>
              <a:gdLst/>
              <a:ahLst/>
              <a:cxnLst/>
              <a:rect l="l" t="t" r="r" b="b"/>
              <a:pathLst>
                <a:path w="52070" h="117475">
                  <a:moveTo>
                    <a:pt x="47498" y="0"/>
                  </a:moveTo>
                  <a:lnTo>
                    <a:pt x="48514" y="381"/>
                  </a:lnTo>
                  <a:lnTo>
                    <a:pt x="49364" y="1155"/>
                  </a:lnTo>
                  <a:lnTo>
                    <a:pt x="50025" y="2298"/>
                  </a:lnTo>
                  <a:lnTo>
                    <a:pt x="51983" y="11313"/>
                  </a:lnTo>
                  <a:lnTo>
                    <a:pt x="50947" y="25512"/>
                  </a:lnTo>
                  <a:lnTo>
                    <a:pt x="40487" y="63957"/>
                  </a:lnTo>
                  <a:lnTo>
                    <a:pt x="23314" y="99906"/>
                  </a:lnTo>
                  <a:lnTo>
                    <a:pt x="5067" y="117360"/>
                  </a:lnTo>
                  <a:lnTo>
                    <a:pt x="4038" y="116979"/>
                  </a:lnTo>
                  <a:lnTo>
                    <a:pt x="19" y="110260"/>
                  </a:lnTo>
                  <a:lnTo>
                    <a:pt x="0" y="95988"/>
                  </a:lnTo>
                  <a:lnTo>
                    <a:pt x="3752" y="76222"/>
                  </a:lnTo>
                  <a:lnTo>
                    <a:pt x="20664" y="30687"/>
                  </a:lnTo>
                  <a:lnTo>
                    <a:pt x="47498" y="0"/>
                  </a:lnTo>
                  <a:close/>
                </a:path>
              </a:pathLst>
            </a:custGeom>
            <a:ln w="755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1" name="object 191" descr=""/>
            <p:cNvSpPr/>
            <p:nvPr/>
          </p:nvSpPr>
          <p:spPr>
            <a:xfrm>
              <a:off x="4575468" y="5053947"/>
              <a:ext cx="635" cy="0"/>
            </a:xfrm>
            <a:custGeom>
              <a:avLst/>
              <a:gdLst/>
              <a:ahLst/>
              <a:cxnLst/>
              <a:rect l="l" t="t" r="r" b="b"/>
              <a:pathLst>
                <a:path w="635" h="0">
                  <a:moveTo>
                    <a:pt x="0" y="0"/>
                  </a:moveTo>
                  <a:close/>
                </a:path>
              </a:pathLst>
            </a:custGeom>
            <a:ln w="353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92" name="object 192" descr="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4575962" y="4938158"/>
              <a:ext cx="138125" cy="115781"/>
            </a:xfrm>
            <a:prstGeom prst="rect">
              <a:avLst/>
            </a:prstGeom>
          </p:spPr>
        </p:pic>
        <p:sp>
          <p:nvSpPr>
            <p:cNvPr id="193" name="object 193" descr=""/>
            <p:cNvSpPr/>
            <p:nvPr/>
          </p:nvSpPr>
          <p:spPr>
            <a:xfrm>
              <a:off x="4575963" y="4937727"/>
              <a:ext cx="138430" cy="116205"/>
            </a:xfrm>
            <a:custGeom>
              <a:avLst/>
              <a:gdLst/>
              <a:ahLst/>
              <a:cxnLst/>
              <a:rect l="l" t="t" r="r" b="b"/>
              <a:pathLst>
                <a:path w="138429" h="116204">
                  <a:moveTo>
                    <a:pt x="34607" y="62941"/>
                  </a:moveTo>
                  <a:lnTo>
                    <a:pt x="41185" y="42503"/>
                  </a:lnTo>
                  <a:lnTo>
                    <a:pt x="45067" y="24496"/>
                  </a:lnTo>
                  <a:lnTo>
                    <a:pt x="46103" y="10297"/>
                  </a:lnTo>
                  <a:lnTo>
                    <a:pt x="44145" y="1282"/>
                  </a:lnTo>
                  <a:lnTo>
                    <a:pt x="43853" y="774"/>
                  </a:lnTo>
                  <a:lnTo>
                    <a:pt x="43522" y="355"/>
                  </a:lnTo>
                  <a:lnTo>
                    <a:pt x="43154" y="0"/>
                  </a:lnTo>
                  <a:lnTo>
                    <a:pt x="136639" y="85204"/>
                  </a:lnTo>
                  <a:lnTo>
                    <a:pt x="138125" y="86664"/>
                  </a:lnTo>
                  <a:lnTo>
                    <a:pt x="137299" y="93014"/>
                  </a:lnTo>
                  <a:lnTo>
                    <a:pt x="134658" y="100101"/>
                  </a:lnTo>
                  <a:lnTo>
                    <a:pt x="132029" y="107200"/>
                  </a:lnTo>
                  <a:lnTo>
                    <a:pt x="128511" y="112534"/>
                  </a:lnTo>
                  <a:lnTo>
                    <a:pt x="126492" y="112687"/>
                  </a:lnTo>
                  <a:lnTo>
                    <a:pt x="0" y="116205"/>
                  </a:lnTo>
                  <a:lnTo>
                    <a:pt x="26249" y="82715"/>
                  </a:lnTo>
                  <a:lnTo>
                    <a:pt x="34607" y="62941"/>
                  </a:lnTo>
                  <a:close/>
                </a:path>
              </a:pathLst>
            </a:custGeom>
            <a:ln w="755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4" name="object 194" descr=""/>
            <p:cNvSpPr/>
            <p:nvPr/>
          </p:nvSpPr>
          <p:spPr>
            <a:xfrm>
              <a:off x="4575523" y="5053932"/>
              <a:ext cx="635" cy="635"/>
            </a:xfrm>
            <a:custGeom>
              <a:avLst/>
              <a:gdLst/>
              <a:ahLst/>
              <a:cxnLst/>
              <a:rect l="l" t="t" r="r" b="b"/>
              <a:pathLst>
                <a:path w="635" h="635">
                  <a:moveTo>
                    <a:pt x="0" y="12"/>
                  </a:moveTo>
                  <a:lnTo>
                    <a:pt x="444" y="0"/>
                  </a:lnTo>
                  <a:lnTo>
                    <a:pt x="292" y="12"/>
                  </a:lnTo>
                  <a:lnTo>
                    <a:pt x="139" y="12"/>
                  </a:lnTo>
                  <a:lnTo>
                    <a:pt x="0" y="12"/>
                  </a:lnTo>
                  <a:close/>
                </a:path>
              </a:pathLst>
            </a:custGeom>
            <a:ln w="353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95" name="object 195" descr="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3927120" y="4045064"/>
              <a:ext cx="144259" cy="82588"/>
            </a:xfrm>
            <a:prstGeom prst="rect">
              <a:avLst/>
            </a:prstGeom>
          </p:spPr>
        </p:pic>
        <p:sp>
          <p:nvSpPr>
            <p:cNvPr id="196" name="object 196" descr=""/>
            <p:cNvSpPr/>
            <p:nvPr/>
          </p:nvSpPr>
          <p:spPr>
            <a:xfrm>
              <a:off x="3915650" y="4186260"/>
              <a:ext cx="367030" cy="323215"/>
            </a:xfrm>
            <a:custGeom>
              <a:avLst/>
              <a:gdLst/>
              <a:ahLst/>
              <a:cxnLst/>
              <a:rect l="l" t="t" r="r" b="b"/>
              <a:pathLst>
                <a:path w="367029" h="323214">
                  <a:moveTo>
                    <a:pt x="192354" y="0"/>
                  </a:moveTo>
                  <a:lnTo>
                    <a:pt x="134789" y="802"/>
                  </a:lnTo>
                  <a:lnTo>
                    <a:pt x="84130" y="10971"/>
                  </a:lnTo>
                  <a:lnTo>
                    <a:pt x="43018" y="30439"/>
                  </a:lnTo>
                  <a:lnTo>
                    <a:pt x="14094" y="59142"/>
                  </a:lnTo>
                  <a:lnTo>
                    <a:pt x="0" y="97015"/>
                  </a:lnTo>
                  <a:lnTo>
                    <a:pt x="5173" y="141278"/>
                  </a:lnTo>
                  <a:lnTo>
                    <a:pt x="26500" y="173675"/>
                  </a:lnTo>
                  <a:lnTo>
                    <a:pt x="50915" y="202839"/>
                  </a:lnTo>
                  <a:lnTo>
                    <a:pt x="65354" y="237401"/>
                  </a:lnTo>
                  <a:lnTo>
                    <a:pt x="67017" y="256313"/>
                  </a:lnTo>
                  <a:lnTo>
                    <a:pt x="65970" y="276391"/>
                  </a:lnTo>
                  <a:lnTo>
                    <a:pt x="60789" y="302853"/>
                  </a:lnTo>
                  <a:lnTo>
                    <a:pt x="55180" y="322734"/>
                  </a:lnTo>
                  <a:lnTo>
                    <a:pt x="264015" y="322734"/>
                  </a:lnTo>
                  <a:lnTo>
                    <a:pt x="263804" y="322075"/>
                  </a:lnTo>
                  <a:lnTo>
                    <a:pt x="262220" y="294571"/>
                  </a:lnTo>
                  <a:lnTo>
                    <a:pt x="266003" y="268013"/>
                  </a:lnTo>
                  <a:lnTo>
                    <a:pt x="273062" y="242646"/>
                  </a:lnTo>
                  <a:lnTo>
                    <a:pt x="290998" y="209728"/>
                  </a:lnTo>
                  <a:lnTo>
                    <a:pt x="314800" y="187352"/>
                  </a:lnTo>
                  <a:lnTo>
                    <a:pt x="339008" y="166825"/>
                  </a:lnTo>
                  <a:lnTo>
                    <a:pt x="358162" y="139454"/>
                  </a:lnTo>
                  <a:lnTo>
                    <a:pt x="366801" y="96545"/>
                  </a:lnTo>
                  <a:lnTo>
                    <a:pt x="340647" y="44035"/>
                  </a:lnTo>
                  <a:lnTo>
                    <a:pt x="280558" y="15006"/>
                  </a:lnTo>
                  <a:lnTo>
                    <a:pt x="219979" y="2610"/>
                  </a:lnTo>
                  <a:lnTo>
                    <a:pt x="192354" y="0"/>
                  </a:lnTo>
                  <a:close/>
                </a:path>
              </a:pathLst>
            </a:custGeom>
            <a:solidFill>
              <a:srgbClr val="345B8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7" name="object 197" descr=""/>
            <p:cNvSpPr/>
            <p:nvPr/>
          </p:nvSpPr>
          <p:spPr>
            <a:xfrm>
              <a:off x="3915650" y="4186260"/>
              <a:ext cx="367030" cy="323215"/>
            </a:xfrm>
            <a:custGeom>
              <a:avLst/>
              <a:gdLst/>
              <a:ahLst/>
              <a:cxnLst/>
              <a:rect l="l" t="t" r="r" b="b"/>
              <a:pathLst>
                <a:path w="367029" h="323214">
                  <a:moveTo>
                    <a:pt x="264015" y="322734"/>
                  </a:moveTo>
                  <a:lnTo>
                    <a:pt x="263804" y="322075"/>
                  </a:lnTo>
                  <a:lnTo>
                    <a:pt x="262220" y="294571"/>
                  </a:lnTo>
                  <a:lnTo>
                    <a:pt x="266003" y="268013"/>
                  </a:lnTo>
                  <a:lnTo>
                    <a:pt x="273062" y="242646"/>
                  </a:lnTo>
                  <a:lnTo>
                    <a:pt x="290998" y="209728"/>
                  </a:lnTo>
                  <a:lnTo>
                    <a:pt x="314800" y="187352"/>
                  </a:lnTo>
                  <a:lnTo>
                    <a:pt x="339008" y="166825"/>
                  </a:lnTo>
                  <a:lnTo>
                    <a:pt x="358162" y="139454"/>
                  </a:lnTo>
                  <a:lnTo>
                    <a:pt x="366801" y="96545"/>
                  </a:lnTo>
                  <a:lnTo>
                    <a:pt x="340647" y="44035"/>
                  </a:lnTo>
                  <a:lnTo>
                    <a:pt x="280558" y="15006"/>
                  </a:lnTo>
                  <a:lnTo>
                    <a:pt x="219979" y="2610"/>
                  </a:lnTo>
                  <a:lnTo>
                    <a:pt x="192354" y="0"/>
                  </a:lnTo>
                  <a:lnTo>
                    <a:pt x="134789" y="802"/>
                  </a:lnTo>
                  <a:lnTo>
                    <a:pt x="84130" y="10971"/>
                  </a:lnTo>
                  <a:lnTo>
                    <a:pt x="43018" y="30439"/>
                  </a:lnTo>
                  <a:lnTo>
                    <a:pt x="14094" y="59142"/>
                  </a:lnTo>
                  <a:lnTo>
                    <a:pt x="0" y="97015"/>
                  </a:lnTo>
                  <a:lnTo>
                    <a:pt x="5173" y="141278"/>
                  </a:lnTo>
                  <a:lnTo>
                    <a:pt x="26500" y="173675"/>
                  </a:lnTo>
                  <a:lnTo>
                    <a:pt x="50915" y="202839"/>
                  </a:lnTo>
                  <a:lnTo>
                    <a:pt x="65354" y="237401"/>
                  </a:lnTo>
                  <a:lnTo>
                    <a:pt x="67017" y="256313"/>
                  </a:lnTo>
                  <a:lnTo>
                    <a:pt x="65970" y="276391"/>
                  </a:lnTo>
                  <a:lnTo>
                    <a:pt x="60789" y="302853"/>
                  </a:lnTo>
                  <a:lnTo>
                    <a:pt x="55180" y="322734"/>
                  </a:lnTo>
                </a:path>
              </a:pathLst>
            </a:custGeom>
            <a:ln w="952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8" name="object 198" descr=""/>
            <p:cNvSpPr/>
            <p:nvPr/>
          </p:nvSpPr>
          <p:spPr>
            <a:xfrm>
              <a:off x="3757968" y="4136945"/>
              <a:ext cx="119380" cy="283210"/>
            </a:xfrm>
            <a:custGeom>
              <a:avLst/>
              <a:gdLst/>
              <a:ahLst/>
              <a:cxnLst/>
              <a:rect l="l" t="t" r="r" b="b"/>
              <a:pathLst>
                <a:path w="119379" h="283210">
                  <a:moveTo>
                    <a:pt x="108610" y="0"/>
                  </a:moveTo>
                  <a:lnTo>
                    <a:pt x="0" y="282702"/>
                  </a:lnTo>
                  <a:lnTo>
                    <a:pt x="62115" y="282702"/>
                  </a:lnTo>
                  <a:lnTo>
                    <a:pt x="119037" y="126136"/>
                  </a:lnTo>
                  <a:lnTo>
                    <a:pt x="108610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9" name="object 199" descr=""/>
            <p:cNvSpPr/>
            <p:nvPr/>
          </p:nvSpPr>
          <p:spPr>
            <a:xfrm>
              <a:off x="3757968" y="4136945"/>
              <a:ext cx="119380" cy="283210"/>
            </a:xfrm>
            <a:custGeom>
              <a:avLst/>
              <a:gdLst/>
              <a:ahLst/>
              <a:cxnLst/>
              <a:rect l="l" t="t" r="r" b="b"/>
              <a:pathLst>
                <a:path w="119379" h="283210">
                  <a:moveTo>
                    <a:pt x="108610" y="0"/>
                  </a:moveTo>
                  <a:lnTo>
                    <a:pt x="0" y="282702"/>
                  </a:lnTo>
                  <a:lnTo>
                    <a:pt x="62115" y="282702"/>
                  </a:lnTo>
                  <a:lnTo>
                    <a:pt x="119037" y="126136"/>
                  </a:lnTo>
                  <a:lnTo>
                    <a:pt x="108610" y="0"/>
                  </a:lnTo>
                  <a:close/>
                </a:path>
              </a:pathLst>
            </a:custGeom>
            <a:ln w="952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00" name="object 200" descr="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4108397" y="4123906"/>
              <a:ext cx="97713" cy="231279"/>
            </a:xfrm>
            <a:prstGeom prst="rect">
              <a:avLst/>
            </a:prstGeom>
          </p:spPr>
        </p:pic>
        <p:sp>
          <p:nvSpPr>
            <p:cNvPr id="201" name="object 201" descr=""/>
            <p:cNvSpPr/>
            <p:nvPr/>
          </p:nvSpPr>
          <p:spPr>
            <a:xfrm>
              <a:off x="3841263" y="4106691"/>
              <a:ext cx="318770" cy="402590"/>
            </a:xfrm>
            <a:custGeom>
              <a:avLst/>
              <a:gdLst/>
              <a:ahLst/>
              <a:cxnLst/>
              <a:rect l="l" t="t" r="r" b="b"/>
              <a:pathLst>
                <a:path w="318770" h="402589">
                  <a:moveTo>
                    <a:pt x="106425" y="0"/>
                  </a:moveTo>
                  <a:lnTo>
                    <a:pt x="25476" y="20904"/>
                  </a:lnTo>
                  <a:lnTo>
                    <a:pt x="0" y="402304"/>
                  </a:lnTo>
                  <a:lnTo>
                    <a:pt x="318270" y="402304"/>
                  </a:lnTo>
                  <a:lnTo>
                    <a:pt x="312254" y="32232"/>
                  </a:lnTo>
                  <a:lnTo>
                    <a:pt x="245325" y="5003"/>
                  </a:lnTo>
                  <a:lnTo>
                    <a:pt x="106425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2" name="object 202" descr=""/>
            <p:cNvSpPr/>
            <p:nvPr/>
          </p:nvSpPr>
          <p:spPr>
            <a:xfrm>
              <a:off x="3841263" y="4106691"/>
              <a:ext cx="318770" cy="402590"/>
            </a:xfrm>
            <a:custGeom>
              <a:avLst/>
              <a:gdLst/>
              <a:ahLst/>
              <a:cxnLst/>
              <a:rect l="l" t="t" r="r" b="b"/>
              <a:pathLst>
                <a:path w="318770" h="402589">
                  <a:moveTo>
                    <a:pt x="318270" y="402304"/>
                  </a:moveTo>
                  <a:lnTo>
                    <a:pt x="312381" y="40589"/>
                  </a:lnTo>
                  <a:lnTo>
                    <a:pt x="312254" y="32232"/>
                  </a:lnTo>
                  <a:lnTo>
                    <a:pt x="305599" y="23406"/>
                  </a:lnTo>
                  <a:lnTo>
                    <a:pt x="297611" y="20967"/>
                  </a:lnTo>
                  <a:lnTo>
                    <a:pt x="245325" y="5003"/>
                  </a:lnTo>
                  <a:lnTo>
                    <a:pt x="238487" y="3277"/>
                  </a:lnTo>
                  <a:lnTo>
                    <a:pt x="230606" y="1855"/>
                  </a:lnTo>
                  <a:lnTo>
                    <a:pt x="222658" y="883"/>
                  </a:lnTo>
                  <a:lnTo>
                    <a:pt x="215620" y="507"/>
                  </a:lnTo>
                  <a:lnTo>
                    <a:pt x="106425" y="0"/>
                  </a:lnTo>
                  <a:lnTo>
                    <a:pt x="99386" y="337"/>
                  </a:lnTo>
                  <a:lnTo>
                    <a:pt x="33438" y="18364"/>
                  </a:lnTo>
                  <a:lnTo>
                    <a:pt x="18211" y="38138"/>
                  </a:lnTo>
                  <a:lnTo>
                    <a:pt x="0" y="402304"/>
                  </a:lnTo>
                </a:path>
              </a:pathLst>
            </a:custGeom>
            <a:ln w="952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03" name="object 203" descr="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3891419" y="4102504"/>
              <a:ext cx="215715" cy="240120"/>
            </a:xfrm>
            <a:prstGeom prst="rect">
              <a:avLst/>
            </a:prstGeom>
          </p:spPr>
        </p:pic>
        <p:sp>
          <p:nvSpPr>
            <p:cNvPr id="204" name="object 204" descr=""/>
            <p:cNvSpPr/>
            <p:nvPr/>
          </p:nvSpPr>
          <p:spPr>
            <a:xfrm>
              <a:off x="3987280" y="4383259"/>
              <a:ext cx="24130" cy="24130"/>
            </a:xfrm>
            <a:custGeom>
              <a:avLst/>
              <a:gdLst/>
              <a:ahLst/>
              <a:cxnLst/>
              <a:rect l="l" t="t" r="r" b="b"/>
              <a:pathLst>
                <a:path w="24129" h="24129">
                  <a:moveTo>
                    <a:pt x="18656" y="0"/>
                  </a:moveTo>
                  <a:lnTo>
                    <a:pt x="5346" y="0"/>
                  </a:lnTo>
                  <a:lnTo>
                    <a:pt x="0" y="5308"/>
                  </a:lnTo>
                  <a:lnTo>
                    <a:pt x="0" y="11988"/>
                  </a:lnTo>
                  <a:lnTo>
                    <a:pt x="0" y="18643"/>
                  </a:lnTo>
                  <a:lnTo>
                    <a:pt x="5346" y="23952"/>
                  </a:lnTo>
                  <a:lnTo>
                    <a:pt x="18656" y="23952"/>
                  </a:lnTo>
                  <a:lnTo>
                    <a:pt x="24003" y="18643"/>
                  </a:lnTo>
                  <a:lnTo>
                    <a:pt x="24003" y="5308"/>
                  </a:lnTo>
                  <a:lnTo>
                    <a:pt x="1865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5" name="object 205" descr=""/>
            <p:cNvSpPr/>
            <p:nvPr/>
          </p:nvSpPr>
          <p:spPr>
            <a:xfrm>
              <a:off x="3987280" y="4383259"/>
              <a:ext cx="24130" cy="24130"/>
            </a:xfrm>
            <a:custGeom>
              <a:avLst/>
              <a:gdLst/>
              <a:ahLst/>
              <a:cxnLst/>
              <a:rect l="l" t="t" r="r" b="b"/>
              <a:pathLst>
                <a:path w="24129" h="24129">
                  <a:moveTo>
                    <a:pt x="0" y="11988"/>
                  </a:moveTo>
                  <a:lnTo>
                    <a:pt x="0" y="18643"/>
                  </a:lnTo>
                  <a:lnTo>
                    <a:pt x="5346" y="23952"/>
                  </a:lnTo>
                  <a:lnTo>
                    <a:pt x="11988" y="23952"/>
                  </a:lnTo>
                  <a:lnTo>
                    <a:pt x="18656" y="23952"/>
                  </a:lnTo>
                  <a:lnTo>
                    <a:pt x="24003" y="18643"/>
                  </a:lnTo>
                  <a:lnTo>
                    <a:pt x="24003" y="11988"/>
                  </a:lnTo>
                  <a:lnTo>
                    <a:pt x="24003" y="5308"/>
                  </a:lnTo>
                  <a:lnTo>
                    <a:pt x="18656" y="0"/>
                  </a:lnTo>
                  <a:lnTo>
                    <a:pt x="11988" y="0"/>
                  </a:lnTo>
                  <a:lnTo>
                    <a:pt x="5346" y="0"/>
                  </a:lnTo>
                  <a:lnTo>
                    <a:pt x="0" y="5308"/>
                  </a:lnTo>
                  <a:lnTo>
                    <a:pt x="0" y="11988"/>
                  </a:lnTo>
                  <a:close/>
                </a:path>
              </a:pathLst>
            </a:custGeom>
            <a:ln w="952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6" name="object 206" descr=""/>
            <p:cNvSpPr/>
            <p:nvPr/>
          </p:nvSpPr>
          <p:spPr>
            <a:xfrm>
              <a:off x="3987280" y="4467969"/>
              <a:ext cx="24130" cy="24130"/>
            </a:xfrm>
            <a:custGeom>
              <a:avLst/>
              <a:gdLst/>
              <a:ahLst/>
              <a:cxnLst/>
              <a:rect l="l" t="t" r="r" b="b"/>
              <a:pathLst>
                <a:path w="24129" h="24129">
                  <a:moveTo>
                    <a:pt x="18656" y="0"/>
                  </a:moveTo>
                  <a:lnTo>
                    <a:pt x="5346" y="0"/>
                  </a:lnTo>
                  <a:lnTo>
                    <a:pt x="0" y="5308"/>
                  </a:lnTo>
                  <a:lnTo>
                    <a:pt x="0" y="11963"/>
                  </a:lnTo>
                  <a:lnTo>
                    <a:pt x="0" y="18643"/>
                  </a:lnTo>
                  <a:lnTo>
                    <a:pt x="5346" y="23952"/>
                  </a:lnTo>
                  <a:lnTo>
                    <a:pt x="18656" y="23952"/>
                  </a:lnTo>
                  <a:lnTo>
                    <a:pt x="24003" y="18643"/>
                  </a:lnTo>
                  <a:lnTo>
                    <a:pt x="24003" y="5308"/>
                  </a:lnTo>
                  <a:lnTo>
                    <a:pt x="1865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7" name="object 207" descr=""/>
            <p:cNvSpPr/>
            <p:nvPr/>
          </p:nvSpPr>
          <p:spPr>
            <a:xfrm>
              <a:off x="3987280" y="4467969"/>
              <a:ext cx="24130" cy="24130"/>
            </a:xfrm>
            <a:custGeom>
              <a:avLst/>
              <a:gdLst/>
              <a:ahLst/>
              <a:cxnLst/>
              <a:rect l="l" t="t" r="r" b="b"/>
              <a:pathLst>
                <a:path w="24129" h="24129">
                  <a:moveTo>
                    <a:pt x="0" y="11963"/>
                  </a:moveTo>
                  <a:lnTo>
                    <a:pt x="0" y="18643"/>
                  </a:lnTo>
                  <a:lnTo>
                    <a:pt x="5346" y="23952"/>
                  </a:lnTo>
                  <a:lnTo>
                    <a:pt x="11988" y="23952"/>
                  </a:lnTo>
                  <a:lnTo>
                    <a:pt x="18656" y="23952"/>
                  </a:lnTo>
                  <a:lnTo>
                    <a:pt x="24003" y="18643"/>
                  </a:lnTo>
                  <a:lnTo>
                    <a:pt x="24003" y="11963"/>
                  </a:lnTo>
                  <a:lnTo>
                    <a:pt x="24003" y="5308"/>
                  </a:lnTo>
                  <a:lnTo>
                    <a:pt x="18656" y="0"/>
                  </a:lnTo>
                  <a:lnTo>
                    <a:pt x="11988" y="0"/>
                  </a:lnTo>
                  <a:lnTo>
                    <a:pt x="5346" y="0"/>
                  </a:lnTo>
                  <a:lnTo>
                    <a:pt x="0" y="5308"/>
                  </a:lnTo>
                  <a:lnTo>
                    <a:pt x="0" y="11963"/>
                  </a:lnTo>
                  <a:close/>
                </a:path>
              </a:pathLst>
            </a:custGeom>
            <a:ln w="952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8" name="object 208" descr=""/>
            <p:cNvSpPr/>
            <p:nvPr/>
          </p:nvSpPr>
          <p:spPr>
            <a:xfrm>
              <a:off x="3548761" y="4342464"/>
              <a:ext cx="758825" cy="167005"/>
            </a:xfrm>
            <a:custGeom>
              <a:avLst/>
              <a:gdLst/>
              <a:ahLst/>
              <a:cxnLst/>
              <a:rect l="l" t="t" r="r" b="b"/>
              <a:pathLst>
                <a:path w="758825" h="167004">
                  <a:moveTo>
                    <a:pt x="758494" y="0"/>
                  </a:moveTo>
                  <a:lnTo>
                    <a:pt x="11983" y="0"/>
                  </a:lnTo>
                  <a:lnTo>
                    <a:pt x="0" y="6265"/>
                  </a:lnTo>
                  <a:lnTo>
                    <a:pt x="0" y="166531"/>
                  </a:lnTo>
                  <a:lnTo>
                    <a:pt x="758494" y="166531"/>
                  </a:lnTo>
                  <a:lnTo>
                    <a:pt x="758494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9" name="object 209" descr=""/>
            <p:cNvSpPr/>
            <p:nvPr/>
          </p:nvSpPr>
          <p:spPr>
            <a:xfrm>
              <a:off x="3548761" y="4342464"/>
              <a:ext cx="758825" cy="6350"/>
            </a:xfrm>
            <a:custGeom>
              <a:avLst/>
              <a:gdLst/>
              <a:ahLst/>
              <a:cxnLst/>
              <a:rect l="l" t="t" r="r" b="b"/>
              <a:pathLst>
                <a:path w="758825" h="6350">
                  <a:moveTo>
                    <a:pt x="0" y="6265"/>
                  </a:moveTo>
                  <a:lnTo>
                    <a:pt x="11983" y="0"/>
                  </a:lnTo>
                  <a:lnTo>
                    <a:pt x="758494" y="0"/>
                  </a:lnTo>
                </a:path>
              </a:pathLst>
            </a:custGeom>
            <a:ln w="952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0" name="object 210" descr=""/>
            <p:cNvSpPr/>
            <p:nvPr/>
          </p:nvSpPr>
          <p:spPr>
            <a:xfrm>
              <a:off x="3642045" y="4388824"/>
              <a:ext cx="455295" cy="58419"/>
            </a:xfrm>
            <a:custGeom>
              <a:avLst/>
              <a:gdLst/>
              <a:ahLst/>
              <a:cxnLst/>
              <a:rect l="l" t="t" r="r" b="b"/>
              <a:pathLst>
                <a:path w="455295" h="58420">
                  <a:moveTo>
                    <a:pt x="453275" y="0"/>
                  </a:moveTo>
                  <a:lnTo>
                    <a:pt x="90449" y="0"/>
                  </a:lnTo>
                  <a:lnTo>
                    <a:pt x="83006" y="771"/>
                  </a:lnTo>
                  <a:lnTo>
                    <a:pt x="74871" y="2867"/>
                  </a:lnTo>
                  <a:lnTo>
                    <a:pt x="67048" y="5957"/>
                  </a:lnTo>
                  <a:lnTo>
                    <a:pt x="60540" y="9715"/>
                  </a:lnTo>
                  <a:lnTo>
                    <a:pt x="0" y="53505"/>
                  </a:lnTo>
                  <a:lnTo>
                    <a:pt x="1422" y="57873"/>
                  </a:lnTo>
                  <a:lnTo>
                    <a:pt x="364159" y="57873"/>
                  </a:lnTo>
                  <a:lnTo>
                    <a:pt x="371685" y="57107"/>
                  </a:lnTo>
                  <a:lnTo>
                    <a:pt x="379866" y="55021"/>
                  </a:lnTo>
                  <a:lnTo>
                    <a:pt x="387709" y="51932"/>
                  </a:lnTo>
                  <a:lnTo>
                    <a:pt x="394220" y="48158"/>
                  </a:lnTo>
                  <a:lnTo>
                    <a:pt x="454710" y="4406"/>
                  </a:lnTo>
                  <a:lnTo>
                    <a:pt x="453275" y="0"/>
                  </a:lnTo>
                  <a:close/>
                </a:path>
              </a:pathLst>
            </a:custGeom>
            <a:solidFill>
              <a:srgbClr val="93959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1" name="object 211" descr=""/>
            <p:cNvSpPr/>
            <p:nvPr/>
          </p:nvSpPr>
          <p:spPr>
            <a:xfrm>
              <a:off x="3642045" y="4388824"/>
              <a:ext cx="455295" cy="58419"/>
            </a:xfrm>
            <a:custGeom>
              <a:avLst/>
              <a:gdLst/>
              <a:ahLst/>
              <a:cxnLst/>
              <a:rect l="l" t="t" r="r" b="b"/>
              <a:pathLst>
                <a:path w="455295" h="58420">
                  <a:moveTo>
                    <a:pt x="394220" y="48158"/>
                  </a:moveTo>
                  <a:lnTo>
                    <a:pt x="387709" y="51932"/>
                  </a:lnTo>
                  <a:lnTo>
                    <a:pt x="379866" y="55021"/>
                  </a:lnTo>
                  <a:lnTo>
                    <a:pt x="371685" y="57107"/>
                  </a:lnTo>
                  <a:lnTo>
                    <a:pt x="364159" y="57873"/>
                  </a:lnTo>
                  <a:lnTo>
                    <a:pt x="10553" y="57873"/>
                  </a:lnTo>
                  <a:lnTo>
                    <a:pt x="1422" y="57873"/>
                  </a:lnTo>
                  <a:lnTo>
                    <a:pt x="0" y="53505"/>
                  </a:lnTo>
                  <a:lnTo>
                    <a:pt x="7429" y="48158"/>
                  </a:lnTo>
                  <a:lnTo>
                    <a:pt x="60540" y="9715"/>
                  </a:lnTo>
                  <a:lnTo>
                    <a:pt x="67048" y="5957"/>
                  </a:lnTo>
                  <a:lnTo>
                    <a:pt x="74871" y="2867"/>
                  </a:lnTo>
                  <a:lnTo>
                    <a:pt x="83006" y="771"/>
                  </a:lnTo>
                  <a:lnTo>
                    <a:pt x="90449" y="0"/>
                  </a:lnTo>
                  <a:lnTo>
                    <a:pt x="444182" y="0"/>
                  </a:lnTo>
                  <a:lnTo>
                    <a:pt x="453275" y="0"/>
                  </a:lnTo>
                  <a:lnTo>
                    <a:pt x="454710" y="4406"/>
                  </a:lnTo>
                  <a:lnTo>
                    <a:pt x="447268" y="9715"/>
                  </a:lnTo>
                  <a:lnTo>
                    <a:pt x="394220" y="48158"/>
                  </a:lnTo>
                  <a:close/>
                </a:path>
              </a:pathLst>
            </a:custGeom>
            <a:ln w="952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2" name="object 212" descr=""/>
            <p:cNvSpPr/>
            <p:nvPr/>
          </p:nvSpPr>
          <p:spPr>
            <a:xfrm>
              <a:off x="3584285" y="4214496"/>
              <a:ext cx="434340" cy="232410"/>
            </a:xfrm>
            <a:custGeom>
              <a:avLst/>
              <a:gdLst/>
              <a:ahLst/>
              <a:cxnLst/>
              <a:rect l="l" t="t" r="r" b="b"/>
              <a:pathLst>
                <a:path w="434339" h="232410">
                  <a:moveTo>
                    <a:pt x="360526" y="0"/>
                  </a:moveTo>
                  <a:lnTo>
                    <a:pt x="16673" y="0"/>
                  </a:lnTo>
                  <a:lnTo>
                    <a:pt x="8736" y="1645"/>
                  </a:lnTo>
                  <a:lnTo>
                    <a:pt x="2998" y="6127"/>
                  </a:lnTo>
                  <a:lnTo>
                    <a:pt x="0" y="12762"/>
                  </a:lnTo>
                  <a:lnTo>
                    <a:pt x="277" y="20866"/>
                  </a:lnTo>
                  <a:lnTo>
                    <a:pt x="46670" y="211340"/>
                  </a:lnTo>
                  <a:lnTo>
                    <a:pt x="73213" y="232206"/>
                  </a:lnTo>
                  <a:lnTo>
                    <a:pt x="417041" y="232206"/>
                  </a:lnTo>
                  <a:lnTo>
                    <a:pt x="424978" y="230560"/>
                  </a:lnTo>
                  <a:lnTo>
                    <a:pt x="430715" y="226079"/>
                  </a:lnTo>
                  <a:lnTo>
                    <a:pt x="433714" y="219444"/>
                  </a:lnTo>
                  <a:lnTo>
                    <a:pt x="433436" y="211340"/>
                  </a:lnTo>
                  <a:lnTo>
                    <a:pt x="387081" y="20866"/>
                  </a:lnTo>
                  <a:lnTo>
                    <a:pt x="360526" y="0"/>
                  </a:lnTo>
                  <a:close/>
                </a:path>
              </a:pathLst>
            </a:custGeom>
            <a:solidFill>
              <a:srgbClr val="93959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3" name="object 213" descr=""/>
            <p:cNvSpPr/>
            <p:nvPr/>
          </p:nvSpPr>
          <p:spPr>
            <a:xfrm>
              <a:off x="3584285" y="4214496"/>
              <a:ext cx="434340" cy="232410"/>
            </a:xfrm>
            <a:custGeom>
              <a:avLst/>
              <a:gdLst/>
              <a:ahLst/>
              <a:cxnLst/>
              <a:rect l="l" t="t" r="r" b="b"/>
              <a:pathLst>
                <a:path w="434339" h="232410">
                  <a:moveTo>
                    <a:pt x="433436" y="211340"/>
                  </a:moveTo>
                  <a:lnTo>
                    <a:pt x="433714" y="219444"/>
                  </a:lnTo>
                  <a:lnTo>
                    <a:pt x="430715" y="226079"/>
                  </a:lnTo>
                  <a:lnTo>
                    <a:pt x="424978" y="230560"/>
                  </a:lnTo>
                  <a:lnTo>
                    <a:pt x="417041" y="232206"/>
                  </a:lnTo>
                  <a:lnTo>
                    <a:pt x="73213" y="232206"/>
                  </a:lnTo>
                  <a:lnTo>
                    <a:pt x="277" y="20866"/>
                  </a:lnTo>
                  <a:lnTo>
                    <a:pt x="0" y="12762"/>
                  </a:lnTo>
                  <a:lnTo>
                    <a:pt x="2998" y="6127"/>
                  </a:lnTo>
                  <a:lnTo>
                    <a:pt x="8736" y="1645"/>
                  </a:lnTo>
                  <a:lnTo>
                    <a:pt x="16673" y="0"/>
                  </a:lnTo>
                  <a:lnTo>
                    <a:pt x="360526" y="0"/>
                  </a:lnTo>
                  <a:lnTo>
                    <a:pt x="433436" y="211340"/>
                  </a:lnTo>
                  <a:close/>
                </a:path>
              </a:pathLst>
            </a:custGeom>
            <a:ln w="952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4" name="object 214" descr=""/>
            <p:cNvSpPr/>
            <p:nvPr/>
          </p:nvSpPr>
          <p:spPr>
            <a:xfrm>
              <a:off x="3771771" y="4233190"/>
              <a:ext cx="29209" cy="26670"/>
            </a:xfrm>
            <a:custGeom>
              <a:avLst/>
              <a:gdLst/>
              <a:ahLst/>
              <a:cxnLst/>
              <a:rect l="l" t="t" r="r" b="b"/>
              <a:pathLst>
                <a:path w="29210" h="26670">
                  <a:moveTo>
                    <a:pt x="19418" y="0"/>
                  </a:moveTo>
                  <a:lnTo>
                    <a:pt x="4813" y="0"/>
                  </a:lnTo>
                  <a:lnTo>
                    <a:pt x="0" y="5880"/>
                  </a:lnTo>
                  <a:lnTo>
                    <a:pt x="2489" y="20485"/>
                  </a:lnTo>
                  <a:lnTo>
                    <a:pt x="9436" y="26390"/>
                  </a:lnTo>
                  <a:lnTo>
                    <a:pt x="24015" y="26390"/>
                  </a:lnTo>
                  <a:lnTo>
                    <a:pt x="28879" y="20485"/>
                  </a:lnTo>
                  <a:lnTo>
                    <a:pt x="27660" y="13169"/>
                  </a:lnTo>
                  <a:lnTo>
                    <a:pt x="26339" y="5880"/>
                  </a:lnTo>
                  <a:lnTo>
                    <a:pt x="19418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5" name="object 215" descr=""/>
            <p:cNvSpPr/>
            <p:nvPr/>
          </p:nvSpPr>
          <p:spPr>
            <a:xfrm>
              <a:off x="3771771" y="4233190"/>
              <a:ext cx="29209" cy="26670"/>
            </a:xfrm>
            <a:custGeom>
              <a:avLst/>
              <a:gdLst/>
              <a:ahLst/>
              <a:cxnLst/>
              <a:rect l="l" t="t" r="r" b="b"/>
              <a:pathLst>
                <a:path w="29210" h="26670">
                  <a:moveTo>
                    <a:pt x="27660" y="13169"/>
                  </a:moveTo>
                  <a:lnTo>
                    <a:pt x="28879" y="20485"/>
                  </a:lnTo>
                  <a:lnTo>
                    <a:pt x="24015" y="26390"/>
                  </a:lnTo>
                  <a:lnTo>
                    <a:pt x="16751" y="26390"/>
                  </a:lnTo>
                  <a:lnTo>
                    <a:pt x="9436" y="26390"/>
                  </a:lnTo>
                  <a:lnTo>
                    <a:pt x="2489" y="20485"/>
                  </a:lnTo>
                  <a:lnTo>
                    <a:pt x="1231" y="13169"/>
                  </a:lnTo>
                  <a:lnTo>
                    <a:pt x="0" y="5880"/>
                  </a:lnTo>
                  <a:lnTo>
                    <a:pt x="4813" y="0"/>
                  </a:lnTo>
                  <a:lnTo>
                    <a:pt x="12103" y="0"/>
                  </a:lnTo>
                  <a:lnTo>
                    <a:pt x="19418" y="0"/>
                  </a:lnTo>
                  <a:lnTo>
                    <a:pt x="26339" y="5880"/>
                  </a:lnTo>
                  <a:lnTo>
                    <a:pt x="27660" y="13169"/>
                  </a:lnTo>
                  <a:close/>
                </a:path>
              </a:pathLst>
            </a:custGeom>
            <a:ln w="952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16" name="object 216" descr="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3761045" y="3616674"/>
              <a:ext cx="433575" cy="538952"/>
            </a:xfrm>
            <a:prstGeom prst="rect">
              <a:avLst/>
            </a:prstGeom>
          </p:spPr>
        </p:pic>
        <p:sp>
          <p:nvSpPr>
            <p:cNvPr id="217" name="object 217" descr=""/>
            <p:cNvSpPr/>
            <p:nvPr/>
          </p:nvSpPr>
          <p:spPr>
            <a:xfrm>
              <a:off x="4096047" y="4062312"/>
              <a:ext cx="126364" cy="304800"/>
            </a:xfrm>
            <a:custGeom>
              <a:avLst/>
              <a:gdLst/>
              <a:ahLst/>
              <a:cxnLst/>
              <a:rect l="l" t="t" r="r" b="b"/>
              <a:pathLst>
                <a:path w="126364" h="304800">
                  <a:moveTo>
                    <a:pt x="69354" y="0"/>
                  </a:moveTo>
                  <a:lnTo>
                    <a:pt x="0" y="6426"/>
                  </a:lnTo>
                  <a:lnTo>
                    <a:pt x="35585" y="277660"/>
                  </a:lnTo>
                  <a:lnTo>
                    <a:pt x="37546" y="283478"/>
                  </a:lnTo>
                  <a:lnTo>
                    <a:pt x="45494" y="295305"/>
                  </a:lnTo>
                  <a:lnTo>
                    <a:pt x="62524" y="304700"/>
                  </a:lnTo>
                  <a:lnTo>
                    <a:pt x="91732" y="303225"/>
                  </a:lnTo>
                  <a:lnTo>
                    <a:pt x="114422" y="296566"/>
                  </a:lnTo>
                  <a:lnTo>
                    <a:pt x="124952" y="289626"/>
                  </a:lnTo>
                  <a:lnTo>
                    <a:pt x="125989" y="278157"/>
                  </a:lnTo>
                  <a:lnTo>
                    <a:pt x="120205" y="257911"/>
                  </a:lnTo>
                  <a:lnTo>
                    <a:pt x="69354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8" name="object 218" descr=""/>
            <p:cNvSpPr/>
            <p:nvPr/>
          </p:nvSpPr>
          <p:spPr>
            <a:xfrm>
              <a:off x="4096047" y="4062312"/>
              <a:ext cx="126364" cy="304800"/>
            </a:xfrm>
            <a:custGeom>
              <a:avLst/>
              <a:gdLst/>
              <a:ahLst/>
              <a:cxnLst/>
              <a:rect l="l" t="t" r="r" b="b"/>
              <a:pathLst>
                <a:path w="126364" h="304800">
                  <a:moveTo>
                    <a:pt x="0" y="6426"/>
                  </a:moveTo>
                  <a:lnTo>
                    <a:pt x="69354" y="0"/>
                  </a:lnTo>
                  <a:lnTo>
                    <a:pt x="120205" y="257911"/>
                  </a:lnTo>
                  <a:lnTo>
                    <a:pt x="125989" y="278157"/>
                  </a:lnTo>
                  <a:lnTo>
                    <a:pt x="124952" y="289626"/>
                  </a:lnTo>
                  <a:lnTo>
                    <a:pt x="114422" y="296566"/>
                  </a:lnTo>
                  <a:lnTo>
                    <a:pt x="91732" y="303225"/>
                  </a:lnTo>
                  <a:lnTo>
                    <a:pt x="62524" y="304700"/>
                  </a:lnTo>
                  <a:lnTo>
                    <a:pt x="45494" y="295305"/>
                  </a:lnTo>
                  <a:lnTo>
                    <a:pt x="37546" y="283478"/>
                  </a:lnTo>
                  <a:lnTo>
                    <a:pt x="35585" y="277660"/>
                  </a:lnTo>
                  <a:lnTo>
                    <a:pt x="0" y="6426"/>
                  </a:lnTo>
                  <a:close/>
                </a:path>
              </a:pathLst>
            </a:custGeom>
            <a:ln w="952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19" name="object 219" descr="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4060508" y="3901169"/>
              <a:ext cx="160969" cy="215694"/>
            </a:xfrm>
            <a:prstGeom prst="rect">
              <a:avLst/>
            </a:prstGeom>
          </p:spPr>
        </p:pic>
        <p:sp>
          <p:nvSpPr>
            <p:cNvPr id="220" name="object 220" descr=""/>
            <p:cNvSpPr/>
            <p:nvPr/>
          </p:nvSpPr>
          <p:spPr>
            <a:xfrm>
              <a:off x="2844001" y="4011164"/>
              <a:ext cx="715645" cy="504190"/>
            </a:xfrm>
            <a:custGeom>
              <a:avLst/>
              <a:gdLst/>
              <a:ahLst/>
              <a:cxnLst/>
              <a:rect l="l" t="t" r="r" b="b"/>
              <a:pathLst>
                <a:path w="715645" h="504189">
                  <a:moveTo>
                    <a:pt x="547471" y="0"/>
                  </a:moveTo>
                  <a:lnTo>
                    <a:pt x="28524" y="0"/>
                  </a:lnTo>
                  <a:lnTo>
                    <a:pt x="17450" y="2249"/>
                  </a:lnTo>
                  <a:lnTo>
                    <a:pt x="8380" y="8375"/>
                  </a:lnTo>
                  <a:lnTo>
                    <a:pt x="2251" y="17445"/>
                  </a:lnTo>
                  <a:lnTo>
                    <a:pt x="0" y="28524"/>
                  </a:lnTo>
                  <a:lnTo>
                    <a:pt x="0" y="475462"/>
                  </a:lnTo>
                  <a:lnTo>
                    <a:pt x="2251" y="486543"/>
                  </a:lnTo>
                  <a:lnTo>
                    <a:pt x="8380" y="495617"/>
                  </a:lnTo>
                  <a:lnTo>
                    <a:pt x="17450" y="501748"/>
                  </a:lnTo>
                  <a:lnTo>
                    <a:pt x="28524" y="503999"/>
                  </a:lnTo>
                  <a:lnTo>
                    <a:pt x="547471" y="503999"/>
                  </a:lnTo>
                  <a:lnTo>
                    <a:pt x="558545" y="501748"/>
                  </a:lnTo>
                  <a:lnTo>
                    <a:pt x="567615" y="495617"/>
                  </a:lnTo>
                  <a:lnTo>
                    <a:pt x="573744" y="486543"/>
                  </a:lnTo>
                  <a:lnTo>
                    <a:pt x="575995" y="475462"/>
                  </a:lnTo>
                  <a:lnTo>
                    <a:pt x="575995" y="255650"/>
                  </a:lnTo>
                  <a:lnTo>
                    <a:pt x="715556" y="122986"/>
                  </a:lnTo>
                  <a:lnTo>
                    <a:pt x="575995" y="144005"/>
                  </a:lnTo>
                  <a:lnTo>
                    <a:pt x="575995" y="28524"/>
                  </a:lnTo>
                  <a:lnTo>
                    <a:pt x="573744" y="17445"/>
                  </a:lnTo>
                  <a:lnTo>
                    <a:pt x="567615" y="8375"/>
                  </a:lnTo>
                  <a:lnTo>
                    <a:pt x="558545" y="2249"/>
                  </a:lnTo>
                  <a:lnTo>
                    <a:pt x="54747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1" name="object 221" descr=""/>
            <p:cNvSpPr/>
            <p:nvPr/>
          </p:nvSpPr>
          <p:spPr>
            <a:xfrm>
              <a:off x="2844001" y="4011164"/>
              <a:ext cx="715645" cy="504190"/>
            </a:xfrm>
            <a:custGeom>
              <a:avLst/>
              <a:gdLst/>
              <a:ahLst/>
              <a:cxnLst/>
              <a:rect l="l" t="t" r="r" b="b"/>
              <a:pathLst>
                <a:path w="715645" h="504189">
                  <a:moveTo>
                    <a:pt x="715556" y="122986"/>
                  </a:moveTo>
                  <a:lnTo>
                    <a:pt x="575995" y="144005"/>
                  </a:lnTo>
                  <a:lnTo>
                    <a:pt x="575995" y="28524"/>
                  </a:lnTo>
                  <a:lnTo>
                    <a:pt x="573744" y="17445"/>
                  </a:lnTo>
                  <a:lnTo>
                    <a:pt x="567615" y="8375"/>
                  </a:lnTo>
                  <a:lnTo>
                    <a:pt x="558545" y="2249"/>
                  </a:lnTo>
                  <a:lnTo>
                    <a:pt x="547471" y="0"/>
                  </a:lnTo>
                  <a:lnTo>
                    <a:pt x="28524" y="0"/>
                  </a:lnTo>
                  <a:lnTo>
                    <a:pt x="17450" y="2249"/>
                  </a:lnTo>
                  <a:lnTo>
                    <a:pt x="8380" y="8375"/>
                  </a:lnTo>
                  <a:lnTo>
                    <a:pt x="2251" y="17445"/>
                  </a:lnTo>
                  <a:lnTo>
                    <a:pt x="0" y="28524"/>
                  </a:lnTo>
                  <a:lnTo>
                    <a:pt x="0" y="475462"/>
                  </a:lnTo>
                  <a:lnTo>
                    <a:pt x="2251" y="486543"/>
                  </a:lnTo>
                  <a:lnTo>
                    <a:pt x="8380" y="495617"/>
                  </a:lnTo>
                  <a:lnTo>
                    <a:pt x="17450" y="501748"/>
                  </a:lnTo>
                  <a:lnTo>
                    <a:pt x="28524" y="503999"/>
                  </a:lnTo>
                  <a:lnTo>
                    <a:pt x="547471" y="503999"/>
                  </a:lnTo>
                  <a:lnTo>
                    <a:pt x="558545" y="501748"/>
                  </a:lnTo>
                  <a:lnTo>
                    <a:pt x="567615" y="495617"/>
                  </a:lnTo>
                  <a:lnTo>
                    <a:pt x="573744" y="486543"/>
                  </a:lnTo>
                  <a:lnTo>
                    <a:pt x="575995" y="475462"/>
                  </a:lnTo>
                  <a:lnTo>
                    <a:pt x="575995" y="255650"/>
                  </a:lnTo>
                  <a:lnTo>
                    <a:pt x="715556" y="122986"/>
                  </a:lnTo>
                  <a:close/>
                </a:path>
              </a:pathLst>
            </a:custGeom>
            <a:ln w="12700">
              <a:solidFill>
                <a:srgbClr val="F68B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2" name="object 222" descr=""/>
          <p:cNvSpPr txBox="1"/>
          <p:nvPr/>
        </p:nvSpPr>
        <p:spPr>
          <a:xfrm>
            <a:off x="2900488" y="4187636"/>
            <a:ext cx="478155" cy="29019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 marR="5080" indent="6350">
              <a:lnSpc>
                <a:spcPct val="104200"/>
              </a:lnSpc>
              <a:spcBef>
                <a:spcPts val="55"/>
              </a:spcBef>
            </a:pPr>
            <a:r>
              <a:rPr dirty="0" sz="850" spc="-25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聞かせて</a:t>
            </a:r>
            <a:r>
              <a:rPr dirty="0" sz="850" spc="-150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ください！</a:t>
            </a:r>
            <a:endParaRPr sz="850">
              <a:latin typeface="ヒラギノ明朝 ProN W6"/>
              <a:cs typeface="ヒラギノ明朝 ProN W6"/>
            </a:endParaRPr>
          </a:p>
        </p:txBody>
      </p:sp>
      <p:sp>
        <p:nvSpPr>
          <p:cNvPr id="223" name="object 223" descr=""/>
          <p:cNvSpPr txBox="1"/>
          <p:nvPr/>
        </p:nvSpPr>
        <p:spPr>
          <a:xfrm>
            <a:off x="420462" y="10043302"/>
            <a:ext cx="812800" cy="29019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20955" marR="5080" indent="-8890">
              <a:lnSpc>
                <a:spcPct val="104200"/>
              </a:lnSpc>
              <a:spcBef>
                <a:spcPts val="55"/>
              </a:spcBef>
            </a:pPr>
            <a:r>
              <a:rPr dirty="0" sz="850" spc="-40" b="1">
                <a:solidFill>
                  <a:srgbClr val="F04E30"/>
                </a:solidFill>
                <a:latin typeface="ヒラギノ明朝 ProN W6"/>
                <a:cs typeface="ヒラギノ明朝 ProN W6"/>
              </a:rPr>
              <a:t>いそざき哲史</a:t>
            </a:r>
            <a:r>
              <a:rPr dirty="0" sz="850" spc="-25" b="1">
                <a:solidFill>
                  <a:srgbClr val="F04E30"/>
                </a:solidFill>
                <a:latin typeface="ヒラギノ明朝 ProN W6"/>
                <a:cs typeface="ヒラギノ明朝 ProN W6"/>
              </a:rPr>
              <a:t>TV</a:t>
            </a:r>
            <a:r>
              <a:rPr dirty="0" sz="850" spc="-70" b="1">
                <a:solidFill>
                  <a:srgbClr val="F04E30"/>
                </a:solidFill>
                <a:latin typeface="ヒラギノ明朝 ProN W6"/>
                <a:cs typeface="ヒラギノ明朝 ProN W6"/>
              </a:rPr>
              <a:t>スタートします!!</a:t>
            </a:r>
            <a:endParaRPr sz="850">
              <a:latin typeface="ヒラギノ明朝 ProN W6"/>
              <a:cs typeface="ヒラギノ明朝 ProN W6"/>
            </a:endParaRPr>
          </a:p>
        </p:txBody>
      </p:sp>
      <p:sp>
        <p:nvSpPr>
          <p:cNvPr id="224" name="object 224" descr=""/>
          <p:cNvSpPr txBox="1"/>
          <p:nvPr/>
        </p:nvSpPr>
        <p:spPr>
          <a:xfrm>
            <a:off x="3815048" y="9808824"/>
            <a:ext cx="2227580" cy="731520"/>
          </a:xfrm>
          <a:prstGeom prst="rect">
            <a:avLst/>
          </a:prstGeom>
        </p:spPr>
        <p:txBody>
          <a:bodyPr wrap="square" lIns="0" tIns="3619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84"/>
              </a:spcBef>
            </a:pPr>
            <a:r>
              <a:rPr dirty="0" sz="850" spc="-15">
                <a:solidFill>
                  <a:srgbClr val="FFFFFF"/>
                </a:solidFill>
                <a:latin typeface="ヒラギノ明朝 ProN W3"/>
                <a:cs typeface="ヒラギノ明朝 ProN W3"/>
              </a:rPr>
              <a:t>〈発行〉</a:t>
            </a:r>
            <a:endParaRPr sz="850">
              <a:latin typeface="ヒラギノ明朝 ProN W3"/>
              <a:cs typeface="ヒラギノ明朝 ProN W3"/>
            </a:endParaRPr>
          </a:p>
          <a:p>
            <a:pPr marL="62230">
              <a:lnSpc>
                <a:spcPct val="100000"/>
              </a:lnSpc>
              <a:spcBef>
                <a:spcPts val="185"/>
              </a:spcBef>
            </a:pPr>
            <a:r>
              <a:rPr dirty="0" sz="850" spc="-7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自動車総連</a:t>
            </a:r>
            <a:r>
              <a:rPr dirty="0" sz="70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（</a:t>
            </a:r>
            <a:r>
              <a:rPr dirty="0" sz="700" spc="-1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全日本自動車産業労働組合総連合会</a:t>
            </a:r>
            <a:r>
              <a:rPr dirty="0" sz="700" spc="-5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）</a:t>
            </a:r>
            <a:endParaRPr sz="700">
              <a:latin typeface="ヒラギノ明朝 ProN W6"/>
              <a:cs typeface="ヒラギノ明朝 ProN W6"/>
            </a:endParaRPr>
          </a:p>
          <a:p>
            <a:pPr marL="66675">
              <a:lnSpc>
                <a:spcPts val="969"/>
              </a:lnSpc>
              <a:spcBef>
                <a:spcPts val="90"/>
              </a:spcBef>
            </a:pPr>
            <a:r>
              <a:rPr dirty="0" baseline="3703" sz="1125">
                <a:solidFill>
                  <a:srgbClr val="FFFFFF"/>
                </a:solidFill>
                <a:latin typeface="ヒラギノ明朝 ProN W3"/>
                <a:cs typeface="ヒラギノ明朝 ProN W3"/>
              </a:rPr>
              <a:t>東京都港区高輪</a:t>
            </a:r>
            <a:r>
              <a:rPr dirty="0" sz="850">
                <a:solidFill>
                  <a:srgbClr val="FFFFFF"/>
                </a:solidFill>
                <a:latin typeface="Arial"/>
                <a:cs typeface="Arial"/>
              </a:rPr>
              <a:t>4-18-</a:t>
            </a:r>
            <a:r>
              <a:rPr dirty="0" sz="850" spc="-25">
                <a:solidFill>
                  <a:srgbClr val="FFFFFF"/>
                </a:solidFill>
                <a:latin typeface="Arial"/>
                <a:cs typeface="Arial"/>
              </a:rPr>
              <a:t>21</a:t>
            </a:r>
            <a:endParaRPr sz="850">
              <a:latin typeface="Arial"/>
              <a:cs typeface="Arial"/>
            </a:endParaRPr>
          </a:p>
          <a:p>
            <a:pPr marL="66675">
              <a:lnSpc>
                <a:spcPts val="969"/>
              </a:lnSpc>
            </a:pPr>
            <a:r>
              <a:rPr dirty="0" sz="850">
                <a:solidFill>
                  <a:srgbClr val="FFFFFF"/>
                </a:solidFill>
                <a:latin typeface="Arial"/>
                <a:cs typeface="Arial"/>
              </a:rPr>
              <a:t>View-well</a:t>
            </a:r>
            <a:r>
              <a:rPr dirty="0" sz="850" spc="4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850" spc="-35">
                <a:solidFill>
                  <a:srgbClr val="FFFFFF"/>
                </a:solidFill>
                <a:latin typeface="Arial"/>
                <a:cs typeface="Arial"/>
              </a:rPr>
              <a:t>Square</a:t>
            </a:r>
            <a:r>
              <a:rPr dirty="0" baseline="3703" sz="1125" spc="-52">
                <a:solidFill>
                  <a:srgbClr val="FFFFFF"/>
                </a:solidFill>
                <a:latin typeface="ヒラギノ明朝 ProN W3"/>
                <a:cs typeface="ヒラギノ明朝 ProN W3"/>
              </a:rPr>
              <a:t>（</a:t>
            </a:r>
            <a:r>
              <a:rPr dirty="0" baseline="3703" sz="1125" spc="-60">
                <a:solidFill>
                  <a:srgbClr val="FFFFFF"/>
                </a:solidFill>
                <a:latin typeface="ヒラギノ明朝 ProN W3"/>
                <a:cs typeface="ヒラギノ明朝 ProN W3"/>
              </a:rPr>
              <a:t>ビューウェルスクエア</a:t>
            </a:r>
            <a:r>
              <a:rPr dirty="0" baseline="3703" sz="1125" spc="-75">
                <a:solidFill>
                  <a:srgbClr val="FFFFFF"/>
                </a:solidFill>
                <a:latin typeface="ヒラギノ明朝 ProN W3"/>
                <a:cs typeface="ヒラギノ明朝 ProN W3"/>
              </a:rPr>
              <a:t>）</a:t>
            </a:r>
            <a:endParaRPr baseline="3703" sz="1125">
              <a:latin typeface="ヒラギノ明朝 ProN W3"/>
              <a:cs typeface="ヒラギノ明朝 ProN W3"/>
            </a:endParaRPr>
          </a:p>
          <a:p>
            <a:pPr marL="66675">
              <a:lnSpc>
                <a:spcPct val="100000"/>
              </a:lnSpc>
              <a:spcBef>
                <a:spcPts val="275"/>
              </a:spcBef>
            </a:pPr>
            <a:r>
              <a:rPr dirty="0" baseline="4629" sz="900" spc="-44">
                <a:solidFill>
                  <a:srgbClr val="FFFFFF"/>
                </a:solidFill>
                <a:latin typeface="ヒラギノ明朝 ProN W3"/>
                <a:cs typeface="ヒラギノ明朝 ProN W3"/>
              </a:rPr>
              <a:t>発行日：</a:t>
            </a:r>
            <a:r>
              <a:rPr dirty="0" sz="700" spc="-20">
                <a:solidFill>
                  <a:srgbClr val="FFFFFF"/>
                </a:solidFill>
                <a:latin typeface="Arial"/>
                <a:cs typeface="Arial"/>
              </a:rPr>
              <a:t>2025</a:t>
            </a:r>
            <a:r>
              <a:rPr dirty="0" baseline="4629" sz="900" spc="75">
                <a:solidFill>
                  <a:srgbClr val="FFFFFF"/>
                </a:solidFill>
                <a:latin typeface="ヒラギノ明朝 ProN W3"/>
                <a:cs typeface="ヒラギノ明朝 ProN W3"/>
              </a:rPr>
              <a:t>年</a:t>
            </a:r>
            <a:r>
              <a:rPr dirty="0" sz="70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baseline="4629" sz="900" spc="-75">
                <a:solidFill>
                  <a:srgbClr val="FFFFFF"/>
                </a:solidFill>
                <a:latin typeface="ヒラギノ明朝 ProN W3"/>
                <a:cs typeface="ヒラギノ明朝 ProN W3"/>
              </a:rPr>
              <a:t>月</a:t>
            </a:r>
            <a:endParaRPr baseline="4629" sz="900">
              <a:latin typeface="ヒラギノ明朝 ProN W3"/>
              <a:cs typeface="ヒラギノ明朝 ProN W3"/>
            </a:endParaRPr>
          </a:p>
        </p:txBody>
      </p:sp>
      <p:sp>
        <p:nvSpPr>
          <p:cNvPr id="225" name="object 225" descr=""/>
          <p:cNvSpPr txBox="1"/>
          <p:nvPr/>
        </p:nvSpPr>
        <p:spPr>
          <a:xfrm>
            <a:off x="3193609" y="9785995"/>
            <a:ext cx="506730" cy="20193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36830" marR="5080" indent="-24765">
              <a:lnSpc>
                <a:spcPct val="107400"/>
              </a:lnSpc>
              <a:spcBef>
                <a:spcPts val="65"/>
              </a:spcBef>
            </a:pPr>
            <a:r>
              <a:rPr dirty="0" sz="550" spc="-40">
                <a:solidFill>
                  <a:srgbClr val="FFFFFF"/>
                </a:solidFill>
                <a:latin typeface="ヒラギノ明朝 ProN W3"/>
                <a:cs typeface="ヒラギノ明朝 ProN W3"/>
              </a:rPr>
              <a:t>チャンネル登録</a:t>
            </a:r>
            <a:r>
              <a:rPr dirty="0" sz="550" spc="-60">
                <a:solidFill>
                  <a:srgbClr val="FFFFFF"/>
                </a:solidFill>
                <a:latin typeface="ヒラギノ明朝 ProN W3"/>
                <a:cs typeface="ヒラギノ明朝 ProN W3"/>
              </a:rPr>
              <a:t>お願いします！</a:t>
            </a:r>
            <a:endParaRPr sz="550">
              <a:latin typeface="ヒラギノ明朝 ProN W3"/>
              <a:cs typeface="ヒラギノ明朝 ProN W3"/>
            </a:endParaRPr>
          </a:p>
        </p:txBody>
      </p:sp>
      <p:grpSp>
        <p:nvGrpSpPr>
          <p:cNvPr id="226" name="object 226" descr=""/>
          <p:cNvGrpSpPr/>
          <p:nvPr/>
        </p:nvGrpSpPr>
        <p:grpSpPr>
          <a:xfrm>
            <a:off x="1271380" y="9834740"/>
            <a:ext cx="508634" cy="760730"/>
            <a:chOff x="1271380" y="9834740"/>
            <a:chExt cx="508634" cy="760730"/>
          </a:xfrm>
        </p:grpSpPr>
        <p:sp>
          <p:nvSpPr>
            <p:cNvPr id="227" name="object 227" descr=""/>
            <p:cNvSpPr/>
            <p:nvPr/>
          </p:nvSpPr>
          <p:spPr>
            <a:xfrm>
              <a:off x="1279000" y="9842360"/>
              <a:ext cx="380365" cy="718820"/>
            </a:xfrm>
            <a:custGeom>
              <a:avLst/>
              <a:gdLst/>
              <a:ahLst/>
              <a:cxnLst/>
              <a:rect l="l" t="t" r="r" b="b"/>
              <a:pathLst>
                <a:path w="380364" h="718820">
                  <a:moveTo>
                    <a:pt x="357289" y="0"/>
                  </a:moveTo>
                  <a:lnTo>
                    <a:pt x="22847" y="0"/>
                  </a:lnTo>
                  <a:lnTo>
                    <a:pt x="13951" y="1794"/>
                  </a:lnTo>
                  <a:lnTo>
                    <a:pt x="6689" y="6689"/>
                  </a:lnTo>
                  <a:lnTo>
                    <a:pt x="1794" y="13951"/>
                  </a:lnTo>
                  <a:lnTo>
                    <a:pt x="0" y="22847"/>
                  </a:lnTo>
                  <a:lnTo>
                    <a:pt x="0" y="695579"/>
                  </a:lnTo>
                  <a:lnTo>
                    <a:pt x="1794" y="704472"/>
                  </a:lnTo>
                  <a:lnTo>
                    <a:pt x="6689" y="711730"/>
                  </a:lnTo>
                  <a:lnTo>
                    <a:pt x="13951" y="716620"/>
                  </a:lnTo>
                  <a:lnTo>
                    <a:pt x="22847" y="718413"/>
                  </a:lnTo>
                  <a:lnTo>
                    <a:pt x="357289" y="718413"/>
                  </a:lnTo>
                  <a:lnTo>
                    <a:pt x="366184" y="716620"/>
                  </a:lnTo>
                  <a:lnTo>
                    <a:pt x="373446" y="711730"/>
                  </a:lnTo>
                  <a:lnTo>
                    <a:pt x="378341" y="704472"/>
                  </a:lnTo>
                  <a:lnTo>
                    <a:pt x="380136" y="695579"/>
                  </a:lnTo>
                  <a:lnTo>
                    <a:pt x="380136" y="22847"/>
                  </a:lnTo>
                  <a:lnTo>
                    <a:pt x="378341" y="13951"/>
                  </a:lnTo>
                  <a:lnTo>
                    <a:pt x="373446" y="6689"/>
                  </a:lnTo>
                  <a:lnTo>
                    <a:pt x="366184" y="1794"/>
                  </a:lnTo>
                  <a:lnTo>
                    <a:pt x="357289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8" name="object 228" descr=""/>
            <p:cNvSpPr/>
            <p:nvPr/>
          </p:nvSpPr>
          <p:spPr>
            <a:xfrm>
              <a:off x="1279000" y="9842360"/>
              <a:ext cx="380365" cy="718820"/>
            </a:xfrm>
            <a:custGeom>
              <a:avLst/>
              <a:gdLst/>
              <a:ahLst/>
              <a:cxnLst/>
              <a:rect l="l" t="t" r="r" b="b"/>
              <a:pathLst>
                <a:path w="380364" h="718820">
                  <a:moveTo>
                    <a:pt x="380136" y="22847"/>
                  </a:moveTo>
                  <a:lnTo>
                    <a:pt x="378341" y="13951"/>
                  </a:lnTo>
                  <a:lnTo>
                    <a:pt x="373446" y="6689"/>
                  </a:lnTo>
                  <a:lnTo>
                    <a:pt x="366184" y="1794"/>
                  </a:lnTo>
                  <a:lnTo>
                    <a:pt x="357289" y="0"/>
                  </a:lnTo>
                  <a:lnTo>
                    <a:pt x="22847" y="0"/>
                  </a:lnTo>
                  <a:lnTo>
                    <a:pt x="13951" y="1794"/>
                  </a:lnTo>
                  <a:lnTo>
                    <a:pt x="6689" y="6689"/>
                  </a:lnTo>
                  <a:lnTo>
                    <a:pt x="1794" y="13951"/>
                  </a:lnTo>
                  <a:lnTo>
                    <a:pt x="0" y="22847"/>
                  </a:lnTo>
                  <a:lnTo>
                    <a:pt x="0" y="695579"/>
                  </a:lnTo>
                  <a:lnTo>
                    <a:pt x="1794" y="704472"/>
                  </a:lnTo>
                  <a:lnTo>
                    <a:pt x="6689" y="711730"/>
                  </a:lnTo>
                  <a:lnTo>
                    <a:pt x="13951" y="716620"/>
                  </a:lnTo>
                  <a:lnTo>
                    <a:pt x="22847" y="718413"/>
                  </a:lnTo>
                  <a:lnTo>
                    <a:pt x="357289" y="718413"/>
                  </a:lnTo>
                  <a:lnTo>
                    <a:pt x="366184" y="716620"/>
                  </a:lnTo>
                  <a:lnTo>
                    <a:pt x="373446" y="711730"/>
                  </a:lnTo>
                  <a:lnTo>
                    <a:pt x="378341" y="704472"/>
                  </a:lnTo>
                  <a:lnTo>
                    <a:pt x="380136" y="695579"/>
                  </a:lnTo>
                  <a:lnTo>
                    <a:pt x="380136" y="22847"/>
                  </a:lnTo>
                  <a:close/>
                </a:path>
              </a:pathLst>
            </a:custGeom>
            <a:ln w="1524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9" name="object 229" descr=""/>
            <p:cNvSpPr/>
            <p:nvPr/>
          </p:nvSpPr>
          <p:spPr>
            <a:xfrm>
              <a:off x="1385543" y="9875319"/>
              <a:ext cx="134620" cy="57785"/>
            </a:xfrm>
            <a:custGeom>
              <a:avLst/>
              <a:gdLst/>
              <a:ahLst/>
              <a:cxnLst/>
              <a:rect l="l" t="t" r="r" b="b"/>
              <a:pathLst>
                <a:path w="134619" h="57784">
                  <a:moveTo>
                    <a:pt x="11874" y="42151"/>
                  </a:moveTo>
                  <a:lnTo>
                    <a:pt x="3441" y="42151"/>
                  </a:lnTo>
                  <a:lnTo>
                    <a:pt x="0" y="45592"/>
                  </a:lnTo>
                  <a:lnTo>
                    <a:pt x="0" y="54025"/>
                  </a:lnTo>
                  <a:lnTo>
                    <a:pt x="3441" y="57480"/>
                  </a:lnTo>
                  <a:lnTo>
                    <a:pt x="11874" y="57480"/>
                  </a:lnTo>
                  <a:lnTo>
                    <a:pt x="15316" y="54025"/>
                  </a:lnTo>
                  <a:lnTo>
                    <a:pt x="15316" y="45592"/>
                  </a:lnTo>
                  <a:lnTo>
                    <a:pt x="11874" y="42151"/>
                  </a:lnTo>
                  <a:close/>
                </a:path>
                <a:path w="134619" h="57784">
                  <a:moveTo>
                    <a:pt x="131533" y="42151"/>
                  </a:moveTo>
                  <a:lnTo>
                    <a:pt x="40881" y="42151"/>
                  </a:lnTo>
                  <a:lnTo>
                    <a:pt x="38315" y="44716"/>
                  </a:lnTo>
                  <a:lnTo>
                    <a:pt x="38315" y="51079"/>
                  </a:lnTo>
                  <a:lnTo>
                    <a:pt x="40881" y="53644"/>
                  </a:lnTo>
                  <a:lnTo>
                    <a:pt x="131533" y="53644"/>
                  </a:lnTo>
                  <a:lnTo>
                    <a:pt x="134099" y="51079"/>
                  </a:lnTo>
                  <a:lnTo>
                    <a:pt x="134099" y="44716"/>
                  </a:lnTo>
                  <a:lnTo>
                    <a:pt x="131533" y="42151"/>
                  </a:lnTo>
                  <a:close/>
                </a:path>
                <a:path w="134619" h="57784">
                  <a:moveTo>
                    <a:pt x="92570" y="0"/>
                  </a:moveTo>
                  <a:lnTo>
                    <a:pt x="79844" y="0"/>
                  </a:lnTo>
                  <a:lnTo>
                    <a:pt x="74714" y="5130"/>
                  </a:lnTo>
                  <a:lnTo>
                    <a:pt x="74714" y="17856"/>
                  </a:lnTo>
                  <a:lnTo>
                    <a:pt x="79844" y="22986"/>
                  </a:lnTo>
                  <a:lnTo>
                    <a:pt x="92570" y="22986"/>
                  </a:lnTo>
                  <a:lnTo>
                    <a:pt x="97701" y="17856"/>
                  </a:lnTo>
                  <a:lnTo>
                    <a:pt x="97701" y="5130"/>
                  </a:lnTo>
                  <a:lnTo>
                    <a:pt x="9257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30" name="object 230" descr="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1433038" y="10452252"/>
              <a:ext cx="72059" cy="72047"/>
            </a:xfrm>
            <a:prstGeom prst="rect">
              <a:avLst/>
            </a:prstGeom>
          </p:spPr>
        </p:pic>
        <p:sp>
          <p:nvSpPr>
            <p:cNvPr id="231" name="object 231" descr=""/>
            <p:cNvSpPr/>
            <p:nvPr/>
          </p:nvSpPr>
          <p:spPr>
            <a:xfrm>
              <a:off x="1318044" y="9958845"/>
              <a:ext cx="302260" cy="473709"/>
            </a:xfrm>
            <a:custGeom>
              <a:avLst/>
              <a:gdLst/>
              <a:ahLst/>
              <a:cxnLst/>
              <a:rect l="l" t="t" r="r" b="b"/>
              <a:pathLst>
                <a:path w="302259" h="473709">
                  <a:moveTo>
                    <a:pt x="302056" y="0"/>
                  </a:moveTo>
                  <a:lnTo>
                    <a:pt x="0" y="0"/>
                  </a:lnTo>
                  <a:lnTo>
                    <a:pt x="0" y="473494"/>
                  </a:lnTo>
                  <a:lnTo>
                    <a:pt x="302056" y="473494"/>
                  </a:lnTo>
                  <a:lnTo>
                    <a:pt x="30205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2" name="object 232" descr=""/>
            <p:cNvSpPr/>
            <p:nvPr/>
          </p:nvSpPr>
          <p:spPr>
            <a:xfrm>
              <a:off x="1318044" y="9958845"/>
              <a:ext cx="302260" cy="473709"/>
            </a:xfrm>
            <a:custGeom>
              <a:avLst/>
              <a:gdLst/>
              <a:ahLst/>
              <a:cxnLst/>
              <a:rect l="l" t="t" r="r" b="b"/>
              <a:pathLst>
                <a:path w="302259" h="473709">
                  <a:moveTo>
                    <a:pt x="302056" y="473494"/>
                  </a:moveTo>
                  <a:lnTo>
                    <a:pt x="0" y="473494"/>
                  </a:lnTo>
                  <a:lnTo>
                    <a:pt x="0" y="0"/>
                  </a:lnTo>
                  <a:lnTo>
                    <a:pt x="302056" y="0"/>
                  </a:lnTo>
                  <a:lnTo>
                    <a:pt x="302056" y="473494"/>
                  </a:lnTo>
                  <a:close/>
                </a:path>
              </a:pathLst>
            </a:custGeom>
            <a:ln w="76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33" name="object 233" descr="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1343059" y="10069589"/>
              <a:ext cx="252009" cy="252992"/>
            </a:xfrm>
            <a:prstGeom prst="rect">
              <a:avLst/>
            </a:prstGeom>
          </p:spPr>
        </p:pic>
        <p:sp>
          <p:nvSpPr>
            <p:cNvPr id="234" name="object 234" descr=""/>
            <p:cNvSpPr/>
            <p:nvPr/>
          </p:nvSpPr>
          <p:spPr>
            <a:xfrm>
              <a:off x="1491969" y="10264418"/>
              <a:ext cx="288290" cy="330835"/>
            </a:xfrm>
            <a:custGeom>
              <a:avLst/>
              <a:gdLst/>
              <a:ahLst/>
              <a:cxnLst/>
              <a:rect l="l" t="t" r="r" b="b"/>
              <a:pathLst>
                <a:path w="288289" h="330834">
                  <a:moveTo>
                    <a:pt x="22882" y="0"/>
                  </a:moveTo>
                  <a:lnTo>
                    <a:pt x="12712" y="3277"/>
                  </a:lnTo>
                  <a:lnTo>
                    <a:pt x="4788" y="10444"/>
                  </a:lnTo>
                  <a:lnTo>
                    <a:pt x="453" y="20011"/>
                  </a:lnTo>
                  <a:lnTo>
                    <a:pt x="0" y="30743"/>
                  </a:lnTo>
                  <a:lnTo>
                    <a:pt x="3720" y="41403"/>
                  </a:lnTo>
                  <a:lnTo>
                    <a:pt x="73481" y="162243"/>
                  </a:lnTo>
                  <a:lnTo>
                    <a:pt x="42455" y="148540"/>
                  </a:lnTo>
                  <a:lnTo>
                    <a:pt x="27990" y="144911"/>
                  </a:lnTo>
                  <a:lnTo>
                    <a:pt x="17277" y="146786"/>
                  </a:lnTo>
                  <a:lnTo>
                    <a:pt x="9813" y="151849"/>
                  </a:lnTo>
                  <a:lnTo>
                    <a:pt x="5155" y="157811"/>
                  </a:lnTo>
                  <a:lnTo>
                    <a:pt x="1676" y="163628"/>
                  </a:lnTo>
                  <a:lnTo>
                    <a:pt x="710" y="170600"/>
                  </a:lnTo>
                  <a:lnTo>
                    <a:pt x="4393" y="184913"/>
                  </a:lnTo>
                  <a:lnTo>
                    <a:pt x="9435" y="191504"/>
                  </a:lnTo>
                  <a:lnTo>
                    <a:pt x="143712" y="268174"/>
                  </a:lnTo>
                  <a:lnTo>
                    <a:pt x="179831" y="330747"/>
                  </a:lnTo>
                  <a:lnTo>
                    <a:pt x="287984" y="268301"/>
                  </a:lnTo>
                  <a:lnTo>
                    <a:pt x="254977" y="211138"/>
                  </a:lnTo>
                  <a:lnTo>
                    <a:pt x="244271" y="137110"/>
                  </a:lnTo>
                  <a:lnTo>
                    <a:pt x="200812" y="48782"/>
                  </a:lnTo>
                  <a:lnTo>
                    <a:pt x="173463" y="34226"/>
                  </a:lnTo>
                  <a:lnTo>
                    <a:pt x="163296" y="37504"/>
                  </a:lnTo>
                  <a:lnTo>
                    <a:pt x="159638" y="39612"/>
                  </a:lnTo>
                  <a:lnTo>
                    <a:pt x="156704" y="42520"/>
                  </a:lnTo>
                  <a:lnTo>
                    <a:pt x="154545" y="45899"/>
                  </a:lnTo>
                  <a:lnTo>
                    <a:pt x="147200" y="40358"/>
                  </a:lnTo>
                  <a:lnTo>
                    <a:pt x="138751" y="37463"/>
                  </a:lnTo>
                  <a:lnTo>
                    <a:pt x="129919" y="37430"/>
                  </a:lnTo>
                  <a:lnTo>
                    <a:pt x="121424" y="40476"/>
                  </a:lnTo>
                  <a:lnTo>
                    <a:pt x="116750" y="43181"/>
                  </a:lnTo>
                  <a:lnTo>
                    <a:pt x="113245" y="47181"/>
                  </a:lnTo>
                  <a:lnTo>
                    <a:pt x="111061" y="51817"/>
                  </a:lnTo>
                  <a:lnTo>
                    <a:pt x="104546" y="48945"/>
                  </a:lnTo>
                  <a:lnTo>
                    <a:pt x="97621" y="47812"/>
                  </a:lnTo>
                  <a:lnTo>
                    <a:pt x="90644" y="48529"/>
                  </a:lnTo>
                  <a:lnTo>
                    <a:pt x="83972" y="51207"/>
                  </a:lnTo>
                  <a:lnTo>
                    <a:pt x="80619" y="53138"/>
                  </a:lnTo>
                  <a:lnTo>
                    <a:pt x="77876" y="55741"/>
                  </a:lnTo>
                  <a:lnTo>
                    <a:pt x="75780" y="58776"/>
                  </a:lnTo>
                  <a:lnTo>
                    <a:pt x="50240" y="14542"/>
                  </a:lnTo>
                  <a:lnTo>
                    <a:pt x="42864" y="5997"/>
                  </a:lnTo>
                  <a:lnTo>
                    <a:pt x="33338" y="1028"/>
                  </a:lnTo>
                  <a:lnTo>
                    <a:pt x="2288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5" name="object 235" descr=""/>
            <p:cNvSpPr/>
            <p:nvPr/>
          </p:nvSpPr>
          <p:spPr>
            <a:xfrm>
              <a:off x="1506217" y="10278673"/>
              <a:ext cx="260350" cy="308610"/>
            </a:xfrm>
            <a:custGeom>
              <a:avLst/>
              <a:gdLst/>
              <a:ahLst/>
              <a:cxnLst/>
              <a:rect l="l" t="t" r="r" b="b"/>
              <a:pathLst>
                <a:path w="260350" h="308609">
                  <a:moveTo>
                    <a:pt x="11569" y="0"/>
                  </a:moveTo>
                  <a:lnTo>
                    <a:pt x="1435" y="5854"/>
                  </a:lnTo>
                  <a:lnTo>
                    <a:pt x="0" y="13271"/>
                  </a:lnTo>
                  <a:lnTo>
                    <a:pt x="86487" y="165862"/>
                  </a:lnTo>
                  <a:lnTo>
                    <a:pt x="82435" y="172262"/>
                  </a:lnTo>
                  <a:lnTo>
                    <a:pt x="75247" y="172618"/>
                  </a:lnTo>
                  <a:lnTo>
                    <a:pt x="10490" y="144119"/>
                  </a:lnTo>
                  <a:lnTo>
                    <a:pt x="7035" y="147904"/>
                  </a:lnTo>
                  <a:lnTo>
                    <a:pt x="3429" y="153924"/>
                  </a:lnTo>
                  <a:lnTo>
                    <a:pt x="3098" y="156540"/>
                  </a:lnTo>
                  <a:lnTo>
                    <a:pt x="4635" y="162521"/>
                  </a:lnTo>
                  <a:lnTo>
                    <a:pt x="6946" y="165493"/>
                  </a:lnTo>
                  <a:lnTo>
                    <a:pt x="140538" y="241757"/>
                  </a:lnTo>
                  <a:lnTo>
                    <a:pt x="141566" y="242785"/>
                  </a:lnTo>
                  <a:lnTo>
                    <a:pt x="179489" y="308457"/>
                  </a:lnTo>
                  <a:lnTo>
                    <a:pt x="259829" y="262077"/>
                  </a:lnTo>
                  <a:lnTo>
                    <a:pt x="225539" y="202692"/>
                  </a:lnTo>
                  <a:lnTo>
                    <a:pt x="225056" y="200710"/>
                  </a:lnTo>
                  <a:lnTo>
                    <a:pt x="214134" y="125145"/>
                  </a:lnTo>
                  <a:lnTo>
                    <a:pt x="169278" y="36703"/>
                  </a:lnTo>
                  <a:lnTo>
                    <a:pt x="162153" y="34239"/>
                  </a:lnTo>
                  <a:lnTo>
                    <a:pt x="152006" y="40093"/>
                  </a:lnTo>
                  <a:lnTo>
                    <a:pt x="150583" y="47498"/>
                  </a:lnTo>
                  <a:lnTo>
                    <a:pt x="179628" y="97815"/>
                  </a:lnTo>
                  <a:lnTo>
                    <a:pt x="178308" y="102717"/>
                  </a:lnTo>
                  <a:lnTo>
                    <a:pt x="170548" y="107200"/>
                  </a:lnTo>
                  <a:lnTo>
                    <a:pt x="165646" y="105879"/>
                  </a:lnTo>
                  <a:lnTo>
                    <a:pt x="127419" y="39674"/>
                  </a:lnTo>
                  <a:lnTo>
                    <a:pt x="120281" y="37211"/>
                  </a:lnTo>
                  <a:lnTo>
                    <a:pt x="110147" y="43065"/>
                  </a:lnTo>
                  <a:lnTo>
                    <a:pt x="108712" y="50482"/>
                  </a:lnTo>
                  <a:lnTo>
                    <a:pt x="137388" y="100139"/>
                  </a:lnTo>
                  <a:lnTo>
                    <a:pt x="136067" y="105054"/>
                  </a:lnTo>
                  <a:lnTo>
                    <a:pt x="128270" y="109550"/>
                  </a:lnTo>
                  <a:lnTo>
                    <a:pt x="123355" y="108242"/>
                  </a:lnTo>
                  <a:lnTo>
                    <a:pt x="89966" y="50406"/>
                  </a:lnTo>
                  <a:lnTo>
                    <a:pt x="82829" y="47929"/>
                  </a:lnTo>
                  <a:lnTo>
                    <a:pt x="72682" y="53784"/>
                  </a:lnTo>
                  <a:lnTo>
                    <a:pt x="71259" y="61201"/>
                  </a:lnTo>
                  <a:lnTo>
                    <a:pt x="104648" y="119037"/>
                  </a:lnTo>
                  <a:lnTo>
                    <a:pt x="103339" y="123952"/>
                  </a:lnTo>
                  <a:lnTo>
                    <a:pt x="95580" y="128422"/>
                  </a:lnTo>
                  <a:lnTo>
                    <a:pt x="90665" y="127114"/>
                  </a:lnTo>
                  <a:lnTo>
                    <a:pt x="18707" y="2476"/>
                  </a:lnTo>
                  <a:lnTo>
                    <a:pt x="115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236" name="object 236" descr="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6711987" y="8981346"/>
            <a:ext cx="392374" cy="504000"/>
          </a:xfrm>
          <a:prstGeom prst="rect">
            <a:avLst/>
          </a:prstGeom>
        </p:spPr>
      </p:pic>
      <p:grpSp>
        <p:nvGrpSpPr>
          <p:cNvPr id="237" name="object 237" descr=""/>
          <p:cNvGrpSpPr/>
          <p:nvPr/>
        </p:nvGrpSpPr>
        <p:grpSpPr>
          <a:xfrm>
            <a:off x="3255809" y="1728101"/>
            <a:ext cx="1021080" cy="1336040"/>
            <a:chOff x="3255809" y="1728101"/>
            <a:chExt cx="1021080" cy="1336040"/>
          </a:xfrm>
        </p:grpSpPr>
        <p:pic>
          <p:nvPicPr>
            <p:cNvPr id="238" name="object 238" descr="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3888244" y="2166785"/>
              <a:ext cx="186108" cy="254078"/>
            </a:xfrm>
            <a:prstGeom prst="rect">
              <a:avLst/>
            </a:prstGeom>
          </p:spPr>
        </p:pic>
        <p:pic>
          <p:nvPicPr>
            <p:cNvPr id="239" name="object 239" descr="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3849588" y="2479058"/>
              <a:ext cx="187394" cy="72650"/>
            </a:xfrm>
            <a:prstGeom prst="rect">
              <a:avLst/>
            </a:prstGeom>
          </p:spPr>
        </p:pic>
        <p:sp>
          <p:nvSpPr>
            <p:cNvPr id="240" name="object 240" descr=""/>
            <p:cNvSpPr/>
            <p:nvPr/>
          </p:nvSpPr>
          <p:spPr>
            <a:xfrm>
              <a:off x="3802027" y="2216734"/>
              <a:ext cx="257175" cy="330835"/>
            </a:xfrm>
            <a:custGeom>
              <a:avLst/>
              <a:gdLst/>
              <a:ahLst/>
              <a:cxnLst/>
              <a:rect l="l" t="t" r="r" b="b"/>
              <a:pathLst>
                <a:path w="257175" h="330835">
                  <a:moveTo>
                    <a:pt x="105370" y="0"/>
                  </a:moveTo>
                  <a:lnTo>
                    <a:pt x="93902" y="0"/>
                  </a:lnTo>
                  <a:lnTo>
                    <a:pt x="85668" y="645"/>
                  </a:lnTo>
                  <a:lnTo>
                    <a:pt x="76616" y="1825"/>
                  </a:lnTo>
                  <a:lnTo>
                    <a:pt x="76899" y="1825"/>
                  </a:lnTo>
                  <a:lnTo>
                    <a:pt x="70347" y="3095"/>
                  </a:lnTo>
                  <a:lnTo>
                    <a:pt x="30733" y="12632"/>
                  </a:lnTo>
                  <a:lnTo>
                    <a:pt x="30924" y="12632"/>
                  </a:lnTo>
                  <a:lnTo>
                    <a:pt x="25142" y="15176"/>
                  </a:lnTo>
                  <a:lnTo>
                    <a:pt x="12435" y="54301"/>
                  </a:lnTo>
                  <a:lnTo>
                    <a:pt x="0" y="330212"/>
                  </a:lnTo>
                  <a:lnTo>
                    <a:pt x="143331" y="330212"/>
                  </a:lnTo>
                  <a:lnTo>
                    <a:pt x="144223" y="326475"/>
                  </a:lnTo>
                  <a:lnTo>
                    <a:pt x="256366" y="326475"/>
                  </a:lnTo>
                  <a:lnTo>
                    <a:pt x="233974" y="33041"/>
                  </a:lnTo>
                  <a:lnTo>
                    <a:pt x="200789" y="7082"/>
                  </a:lnTo>
                  <a:lnTo>
                    <a:pt x="170296" y="1825"/>
                  </a:lnTo>
                  <a:lnTo>
                    <a:pt x="105370" y="0"/>
                  </a:lnTo>
                  <a:close/>
                </a:path>
                <a:path w="257175" h="330835">
                  <a:moveTo>
                    <a:pt x="256366" y="326475"/>
                  </a:moveTo>
                  <a:lnTo>
                    <a:pt x="147608" y="326475"/>
                  </a:lnTo>
                  <a:lnTo>
                    <a:pt x="148571" y="330212"/>
                  </a:lnTo>
                  <a:lnTo>
                    <a:pt x="256651" y="330212"/>
                  </a:lnTo>
                  <a:lnTo>
                    <a:pt x="256366" y="326475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1" name="object 241" descr=""/>
            <p:cNvSpPr/>
            <p:nvPr/>
          </p:nvSpPr>
          <p:spPr>
            <a:xfrm>
              <a:off x="3802027" y="2216616"/>
              <a:ext cx="257175" cy="330835"/>
            </a:xfrm>
            <a:custGeom>
              <a:avLst/>
              <a:gdLst/>
              <a:ahLst/>
              <a:cxnLst/>
              <a:rect l="l" t="t" r="r" b="b"/>
              <a:pathLst>
                <a:path w="257175" h="330835">
                  <a:moveTo>
                    <a:pt x="148571" y="330330"/>
                  </a:moveTo>
                  <a:lnTo>
                    <a:pt x="147601" y="326567"/>
                  </a:lnTo>
                  <a:lnTo>
                    <a:pt x="144223" y="326593"/>
                  </a:lnTo>
                  <a:lnTo>
                    <a:pt x="143331" y="330330"/>
                  </a:lnTo>
                </a:path>
                <a:path w="257175" h="330835">
                  <a:moveTo>
                    <a:pt x="0" y="330330"/>
                  </a:moveTo>
                  <a:lnTo>
                    <a:pt x="10339" y="85598"/>
                  </a:lnTo>
                  <a:lnTo>
                    <a:pt x="14518" y="31864"/>
                  </a:lnTo>
                  <a:lnTo>
                    <a:pt x="70347" y="3213"/>
                  </a:lnTo>
                  <a:lnTo>
                    <a:pt x="101170" y="0"/>
                  </a:lnTo>
                  <a:lnTo>
                    <a:pt x="170296" y="1943"/>
                  </a:lnTo>
                  <a:lnTo>
                    <a:pt x="217908" y="12750"/>
                  </a:lnTo>
                  <a:lnTo>
                    <a:pt x="233974" y="33159"/>
                  </a:lnTo>
                  <a:lnTo>
                    <a:pt x="256651" y="330330"/>
                  </a:lnTo>
                </a:path>
              </a:pathLst>
            </a:custGeom>
            <a:ln w="952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2" name="object 242" descr=""/>
            <p:cNvSpPr/>
            <p:nvPr/>
          </p:nvSpPr>
          <p:spPr>
            <a:xfrm>
              <a:off x="3819847" y="2495957"/>
              <a:ext cx="44450" cy="32384"/>
            </a:xfrm>
            <a:custGeom>
              <a:avLst/>
              <a:gdLst/>
              <a:ahLst/>
              <a:cxnLst/>
              <a:rect l="l" t="t" r="r" b="b"/>
              <a:pathLst>
                <a:path w="44450" h="32385">
                  <a:moveTo>
                    <a:pt x="0" y="21399"/>
                  </a:moveTo>
                  <a:lnTo>
                    <a:pt x="40690" y="31927"/>
                  </a:lnTo>
                  <a:lnTo>
                    <a:pt x="44094" y="0"/>
                  </a:lnTo>
                </a:path>
              </a:pathLst>
            </a:custGeom>
            <a:ln w="952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3" name="object 243" descr=""/>
            <p:cNvSpPr/>
            <p:nvPr/>
          </p:nvSpPr>
          <p:spPr>
            <a:xfrm>
              <a:off x="3889295" y="2201966"/>
              <a:ext cx="93345" cy="174625"/>
            </a:xfrm>
            <a:custGeom>
              <a:avLst/>
              <a:gdLst/>
              <a:ahLst/>
              <a:cxnLst/>
              <a:rect l="l" t="t" r="r" b="b"/>
              <a:pathLst>
                <a:path w="93345" h="174625">
                  <a:moveTo>
                    <a:pt x="3949" y="0"/>
                  </a:moveTo>
                  <a:lnTo>
                    <a:pt x="0" y="14211"/>
                  </a:lnTo>
                  <a:lnTo>
                    <a:pt x="60604" y="174485"/>
                  </a:lnTo>
                  <a:lnTo>
                    <a:pt x="89096" y="41094"/>
                  </a:lnTo>
                  <a:lnTo>
                    <a:pt x="92558" y="23852"/>
                  </a:lnTo>
                  <a:lnTo>
                    <a:pt x="92862" y="20307"/>
                  </a:lnTo>
                  <a:lnTo>
                    <a:pt x="91630" y="1955"/>
                  </a:lnTo>
                  <a:lnTo>
                    <a:pt x="60099" y="5847"/>
                  </a:lnTo>
                  <a:lnTo>
                    <a:pt x="40455" y="6940"/>
                  </a:lnTo>
                  <a:lnTo>
                    <a:pt x="24479" y="5052"/>
                  </a:lnTo>
                  <a:lnTo>
                    <a:pt x="39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4" name="object 244" descr=""/>
            <p:cNvSpPr/>
            <p:nvPr/>
          </p:nvSpPr>
          <p:spPr>
            <a:xfrm>
              <a:off x="3889295" y="2201966"/>
              <a:ext cx="93345" cy="174625"/>
            </a:xfrm>
            <a:custGeom>
              <a:avLst/>
              <a:gdLst/>
              <a:ahLst/>
              <a:cxnLst/>
              <a:rect l="l" t="t" r="r" b="b"/>
              <a:pathLst>
                <a:path w="93345" h="174625">
                  <a:moveTo>
                    <a:pt x="0" y="14211"/>
                  </a:moveTo>
                  <a:lnTo>
                    <a:pt x="60604" y="174485"/>
                  </a:lnTo>
                  <a:lnTo>
                    <a:pt x="79453" y="86487"/>
                  </a:lnTo>
                  <a:lnTo>
                    <a:pt x="89096" y="41094"/>
                  </a:lnTo>
                  <a:lnTo>
                    <a:pt x="92558" y="23852"/>
                  </a:lnTo>
                  <a:lnTo>
                    <a:pt x="92862" y="20307"/>
                  </a:lnTo>
                  <a:lnTo>
                    <a:pt x="91630" y="1955"/>
                  </a:lnTo>
                  <a:lnTo>
                    <a:pt x="60099" y="5847"/>
                  </a:lnTo>
                  <a:lnTo>
                    <a:pt x="40455" y="6940"/>
                  </a:lnTo>
                  <a:lnTo>
                    <a:pt x="24479" y="5052"/>
                  </a:lnTo>
                  <a:lnTo>
                    <a:pt x="3949" y="0"/>
                  </a:lnTo>
                  <a:lnTo>
                    <a:pt x="0" y="14211"/>
                  </a:lnTo>
                  <a:close/>
                </a:path>
              </a:pathLst>
            </a:custGeom>
            <a:ln w="952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5" name="object 245" descr=""/>
            <p:cNvSpPr/>
            <p:nvPr/>
          </p:nvSpPr>
          <p:spPr>
            <a:xfrm>
              <a:off x="3864309" y="2218038"/>
              <a:ext cx="69850" cy="154305"/>
            </a:xfrm>
            <a:custGeom>
              <a:avLst/>
              <a:gdLst/>
              <a:ahLst/>
              <a:cxnLst/>
              <a:rect l="l" t="t" r="r" b="b"/>
              <a:pathLst>
                <a:path w="69850" h="154305">
                  <a:moveTo>
                    <a:pt x="13030" y="0"/>
                  </a:moveTo>
                  <a:lnTo>
                    <a:pt x="0" y="21831"/>
                  </a:lnTo>
                  <a:lnTo>
                    <a:pt x="33629" y="50177"/>
                  </a:lnTo>
                  <a:lnTo>
                    <a:pt x="6261" y="52298"/>
                  </a:lnTo>
                  <a:lnTo>
                    <a:pt x="69316" y="154190"/>
                  </a:lnTo>
                </a:path>
              </a:pathLst>
            </a:custGeom>
            <a:ln w="952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6" name="object 246" descr=""/>
            <p:cNvSpPr/>
            <p:nvPr/>
          </p:nvSpPr>
          <p:spPr>
            <a:xfrm>
              <a:off x="3965123" y="2221711"/>
              <a:ext cx="45720" cy="153035"/>
            </a:xfrm>
            <a:custGeom>
              <a:avLst/>
              <a:gdLst/>
              <a:ahLst/>
              <a:cxnLst/>
              <a:rect l="l" t="t" r="r" b="b"/>
              <a:pathLst>
                <a:path w="45720" h="153035">
                  <a:moveTo>
                    <a:pt x="22517" y="0"/>
                  </a:moveTo>
                  <a:lnTo>
                    <a:pt x="45173" y="28701"/>
                  </a:lnTo>
                  <a:lnTo>
                    <a:pt x="24193" y="42316"/>
                  </a:lnTo>
                  <a:lnTo>
                    <a:pt x="43091" y="59131"/>
                  </a:lnTo>
                  <a:lnTo>
                    <a:pt x="0" y="152641"/>
                  </a:lnTo>
                </a:path>
              </a:pathLst>
            </a:custGeom>
            <a:ln w="952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7" name="object 247" descr=""/>
            <p:cNvSpPr/>
            <p:nvPr/>
          </p:nvSpPr>
          <p:spPr>
            <a:xfrm>
              <a:off x="3936548" y="2393033"/>
              <a:ext cx="21590" cy="21590"/>
            </a:xfrm>
            <a:custGeom>
              <a:avLst/>
              <a:gdLst/>
              <a:ahLst/>
              <a:cxnLst/>
              <a:rect l="l" t="t" r="r" b="b"/>
              <a:pathLst>
                <a:path w="21589" h="21589">
                  <a:moveTo>
                    <a:pt x="16624" y="0"/>
                  </a:moveTo>
                  <a:lnTo>
                    <a:pt x="4775" y="0"/>
                  </a:lnTo>
                  <a:lnTo>
                    <a:pt x="0" y="4737"/>
                  </a:lnTo>
                  <a:lnTo>
                    <a:pt x="0" y="16611"/>
                  </a:lnTo>
                  <a:lnTo>
                    <a:pt x="4775" y="21412"/>
                  </a:lnTo>
                  <a:lnTo>
                    <a:pt x="16624" y="21412"/>
                  </a:lnTo>
                  <a:lnTo>
                    <a:pt x="21424" y="16611"/>
                  </a:lnTo>
                  <a:lnTo>
                    <a:pt x="21424" y="10718"/>
                  </a:lnTo>
                  <a:lnTo>
                    <a:pt x="21424" y="4737"/>
                  </a:lnTo>
                  <a:lnTo>
                    <a:pt x="166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8" name="object 248" descr=""/>
            <p:cNvSpPr/>
            <p:nvPr/>
          </p:nvSpPr>
          <p:spPr>
            <a:xfrm>
              <a:off x="3936548" y="2393033"/>
              <a:ext cx="21590" cy="21590"/>
            </a:xfrm>
            <a:custGeom>
              <a:avLst/>
              <a:gdLst/>
              <a:ahLst/>
              <a:cxnLst/>
              <a:rect l="l" t="t" r="r" b="b"/>
              <a:pathLst>
                <a:path w="21589" h="21589">
                  <a:moveTo>
                    <a:pt x="21424" y="10718"/>
                  </a:moveTo>
                  <a:lnTo>
                    <a:pt x="21424" y="16611"/>
                  </a:lnTo>
                  <a:lnTo>
                    <a:pt x="16624" y="21412"/>
                  </a:lnTo>
                  <a:lnTo>
                    <a:pt x="10706" y="21412"/>
                  </a:lnTo>
                  <a:lnTo>
                    <a:pt x="4775" y="21412"/>
                  </a:lnTo>
                  <a:lnTo>
                    <a:pt x="0" y="16611"/>
                  </a:lnTo>
                  <a:lnTo>
                    <a:pt x="0" y="10718"/>
                  </a:lnTo>
                  <a:lnTo>
                    <a:pt x="0" y="4737"/>
                  </a:lnTo>
                  <a:lnTo>
                    <a:pt x="4775" y="0"/>
                  </a:lnTo>
                  <a:lnTo>
                    <a:pt x="10706" y="0"/>
                  </a:lnTo>
                  <a:lnTo>
                    <a:pt x="16624" y="0"/>
                  </a:lnTo>
                  <a:lnTo>
                    <a:pt x="21424" y="4737"/>
                  </a:lnTo>
                  <a:lnTo>
                    <a:pt x="21424" y="10718"/>
                  </a:lnTo>
                  <a:close/>
                </a:path>
              </a:pathLst>
            </a:custGeom>
            <a:ln w="952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9" name="object 249" descr=""/>
            <p:cNvSpPr/>
            <p:nvPr/>
          </p:nvSpPr>
          <p:spPr>
            <a:xfrm>
              <a:off x="3936548" y="2468676"/>
              <a:ext cx="21590" cy="21590"/>
            </a:xfrm>
            <a:custGeom>
              <a:avLst/>
              <a:gdLst/>
              <a:ahLst/>
              <a:cxnLst/>
              <a:rect l="l" t="t" r="r" b="b"/>
              <a:pathLst>
                <a:path w="21589" h="21589">
                  <a:moveTo>
                    <a:pt x="16624" y="0"/>
                  </a:moveTo>
                  <a:lnTo>
                    <a:pt x="4775" y="0"/>
                  </a:lnTo>
                  <a:lnTo>
                    <a:pt x="0" y="4775"/>
                  </a:lnTo>
                  <a:lnTo>
                    <a:pt x="0" y="16636"/>
                  </a:lnTo>
                  <a:lnTo>
                    <a:pt x="4775" y="21348"/>
                  </a:lnTo>
                  <a:lnTo>
                    <a:pt x="16624" y="21348"/>
                  </a:lnTo>
                  <a:lnTo>
                    <a:pt x="21424" y="16636"/>
                  </a:lnTo>
                  <a:lnTo>
                    <a:pt x="21424" y="10642"/>
                  </a:lnTo>
                  <a:lnTo>
                    <a:pt x="21424" y="4775"/>
                  </a:lnTo>
                  <a:lnTo>
                    <a:pt x="166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0" name="object 250" descr=""/>
            <p:cNvSpPr/>
            <p:nvPr/>
          </p:nvSpPr>
          <p:spPr>
            <a:xfrm>
              <a:off x="3936548" y="2468676"/>
              <a:ext cx="21590" cy="21590"/>
            </a:xfrm>
            <a:custGeom>
              <a:avLst/>
              <a:gdLst/>
              <a:ahLst/>
              <a:cxnLst/>
              <a:rect l="l" t="t" r="r" b="b"/>
              <a:pathLst>
                <a:path w="21589" h="21589">
                  <a:moveTo>
                    <a:pt x="21424" y="10642"/>
                  </a:moveTo>
                  <a:lnTo>
                    <a:pt x="21424" y="16636"/>
                  </a:lnTo>
                  <a:lnTo>
                    <a:pt x="16624" y="21348"/>
                  </a:lnTo>
                  <a:lnTo>
                    <a:pt x="10706" y="21348"/>
                  </a:lnTo>
                  <a:lnTo>
                    <a:pt x="4775" y="21348"/>
                  </a:lnTo>
                  <a:lnTo>
                    <a:pt x="0" y="16636"/>
                  </a:lnTo>
                  <a:lnTo>
                    <a:pt x="0" y="10642"/>
                  </a:lnTo>
                  <a:lnTo>
                    <a:pt x="0" y="4775"/>
                  </a:lnTo>
                  <a:lnTo>
                    <a:pt x="4775" y="0"/>
                  </a:lnTo>
                  <a:lnTo>
                    <a:pt x="10706" y="0"/>
                  </a:lnTo>
                  <a:lnTo>
                    <a:pt x="16624" y="0"/>
                  </a:lnTo>
                  <a:lnTo>
                    <a:pt x="21424" y="4775"/>
                  </a:lnTo>
                  <a:lnTo>
                    <a:pt x="21424" y="10642"/>
                  </a:lnTo>
                  <a:close/>
                </a:path>
              </a:pathLst>
            </a:custGeom>
            <a:ln w="952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1" name="object 251" descr=""/>
            <p:cNvSpPr/>
            <p:nvPr/>
          </p:nvSpPr>
          <p:spPr>
            <a:xfrm>
              <a:off x="3922579" y="2205910"/>
              <a:ext cx="39370" cy="170815"/>
            </a:xfrm>
            <a:custGeom>
              <a:avLst/>
              <a:gdLst/>
              <a:ahLst/>
              <a:cxnLst/>
              <a:rect l="l" t="t" r="r" b="b"/>
              <a:pathLst>
                <a:path w="39370" h="170814">
                  <a:moveTo>
                    <a:pt x="5067" y="0"/>
                  </a:moveTo>
                  <a:lnTo>
                    <a:pt x="0" y="17144"/>
                  </a:lnTo>
                  <a:lnTo>
                    <a:pt x="14173" y="41833"/>
                  </a:lnTo>
                  <a:lnTo>
                    <a:pt x="6616" y="115811"/>
                  </a:lnTo>
                  <a:lnTo>
                    <a:pt x="27317" y="170548"/>
                  </a:lnTo>
                  <a:lnTo>
                    <a:pt x="38671" y="117347"/>
                  </a:lnTo>
                  <a:lnTo>
                    <a:pt x="27533" y="41376"/>
                  </a:lnTo>
                  <a:lnTo>
                    <a:pt x="38849" y="20866"/>
                  </a:lnTo>
                  <a:lnTo>
                    <a:pt x="32359" y="177"/>
                  </a:lnTo>
                  <a:lnTo>
                    <a:pt x="26291" y="475"/>
                  </a:lnTo>
                  <a:lnTo>
                    <a:pt x="12549" y="445"/>
                  </a:lnTo>
                  <a:lnTo>
                    <a:pt x="5067" y="0"/>
                  </a:lnTo>
                  <a:close/>
                </a:path>
              </a:pathLst>
            </a:custGeom>
            <a:solidFill>
              <a:srgbClr val="B3414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2" name="object 252" descr=""/>
            <p:cNvSpPr/>
            <p:nvPr/>
          </p:nvSpPr>
          <p:spPr>
            <a:xfrm>
              <a:off x="3922579" y="2205910"/>
              <a:ext cx="39370" cy="170815"/>
            </a:xfrm>
            <a:custGeom>
              <a:avLst/>
              <a:gdLst/>
              <a:ahLst/>
              <a:cxnLst/>
              <a:rect l="l" t="t" r="r" b="b"/>
              <a:pathLst>
                <a:path w="39370" h="170814">
                  <a:moveTo>
                    <a:pt x="14173" y="41833"/>
                  </a:moveTo>
                  <a:lnTo>
                    <a:pt x="0" y="17144"/>
                  </a:lnTo>
                  <a:lnTo>
                    <a:pt x="5067" y="0"/>
                  </a:lnTo>
                  <a:lnTo>
                    <a:pt x="12549" y="445"/>
                  </a:lnTo>
                  <a:lnTo>
                    <a:pt x="19656" y="584"/>
                  </a:lnTo>
                  <a:lnTo>
                    <a:pt x="26291" y="475"/>
                  </a:lnTo>
                  <a:lnTo>
                    <a:pt x="32359" y="177"/>
                  </a:lnTo>
                  <a:lnTo>
                    <a:pt x="38849" y="20866"/>
                  </a:lnTo>
                  <a:lnTo>
                    <a:pt x="27533" y="41376"/>
                  </a:lnTo>
                  <a:lnTo>
                    <a:pt x="38671" y="117347"/>
                  </a:lnTo>
                  <a:lnTo>
                    <a:pt x="34293" y="137935"/>
                  </a:lnTo>
                  <a:lnTo>
                    <a:pt x="30680" y="154859"/>
                  </a:lnTo>
                  <a:lnTo>
                    <a:pt x="28223" y="166327"/>
                  </a:lnTo>
                  <a:lnTo>
                    <a:pt x="27317" y="170548"/>
                  </a:lnTo>
                  <a:lnTo>
                    <a:pt x="6616" y="115811"/>
                  </a:lnTo>
                  <a:lnTo>
                    <a:pt x="14173" y="41833"/>
                  </a:lnTo>
                  <a:close/>
                </a:path>
              </a:pathLst>
            </a:custGeom>
            <a:ln w="952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53" name="object 253" descr="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3691204" y="1728101"/>
              <a:ext cx="502691" cy="580669"/>
            </a:xfrm>
            <a:prstGeom prst="rect">
              <a:avLst/>
            </a:prstGeom>
          </p:spPr>
        </p:pic>
        <p:pic>
          <p:nvPicPr>
            <p:cNvPr id="254" name="object 254" descr="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4129506" y="2253106"/>
              <a:ext cx="112380" cy="113260"/>
            </a:xfrm>
            <a:prstGeom prst="rect">
              <a:avLst/>
            </a:prstGeom>
          </p:spPr>
        </p:pic>
        <p:sp>
          <p:nvSpPr>
            <p:cNvPr id="255" name="object 255" descr=""/>
            <p:cNvSpPr/>
            <p:nvPr/>
          </p:nvSpPr>
          <p:spPr>
            <a:xfrm>
              <a:off x="3965486" y="2197357"/>
              <a:ext cx="289560" cy="300990"/>
            </a:xfrm>
            <a:custGeom>
              <a:avLst/>
              <a:gdLst/>
              <a:ahLst/>
              <a:cxnLst/>
              <a:rect l="l" t="t" r="r" b="b"/>
              <a:pathLst>
                <a:path w="289560" h="300989">
                  <a:moveTo>
                    <a:pt x="289433" y="0"/>
                  </a:moveTo>
                  <a:lnTo>
                    <a:pt x="281011" y="185"/>
                  </a:lnTo>
                  <a:lnTo>
                    <a:pt x="260429" y="7800"/>
                  </a:lnTo>
                  <a:lnTo>
                    <a:pt x="234708" y="33432"/>
                  </a:lnTo>
                  <a:lnTo>
                    <a:pt x="210870" y="87668"/>
                  </a:lnTo>
                  <a:lnTo>
                    <a:pt x="180632" y="91935"/>
                  </a:lnTo>
                  <a:lnTo>
                    <a:pt x="141241" y="70777"/>
                  </a:lnTo>
                  <a:lnTo>
                    <a:pt x="112393" y="61736"/>
                  </a:lnTo>
                  <a:lnTo>
                    <a:pt x="79942" y="63022"/>
                  </a:lnTo>
                  <a:lnTo>
                    <a:pt x="29743" y="72847"/>
                  </a:lnTo>
                  <a:lnTo>
                    <a:pt x="0" y="274218"/>
                  </a:lnTo>
                  <a:lnTo>
                    <a:pt x="11715" y="273553"/>
                  </a:lnTo>
                  <a:lnTo>
                    <a:pt x="42621" y="274583"/>
                  </a:lnTo>
                  <a:lnTo>
                    <a:pt x="86357" y="281847"/>
                  </a:lnTo>
                  <a:lnTo>
                    <a:pt x="138208" y="300381"/>
                  </a:lnTo>
                  <a:lnTo>
                    <a:pt x="141446" y="300023"/>
                  </a:lnTo>
                  <a:lnTo>
                    <a:pt x="165201" y="296240"/>
                  </a:lnTo>
                  <a:lnTo>
                    <a:pt x="183426" y="238390"/>
                  </a:lnTo>
                  <a:lnTo>
                    <a:pt x="196513" y="209629"/>
                  </a:lnTo>
                  <a:lnTo>
                    <a:pt x="210771" y="201428"/>
                  </a:lnTo>
                  <a:lnTo>
                    <a:pt x="232511" y="205257"/>
                  </a:lnTo>
                  <a:lnTo>
                    <a:pt x="289433" y="0"/>
                  </a:lnTo>
                  <a:close/>
                </a:path>
              </a:pathLst>
            </a:custGeom>
            <a:solidFill>
              <a:srgbClr val="BACAD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6" name="object 256" descr=""/>
            <p:cNvSpPr/>
            <p:nvPr/>
          </p:nvSpPr>
          <p:spPr>
            <a:xfrm>
              <a:off x="3965486" y="2197357"/>
              <a:ext cx="289560" cy="300990"/>
            </a:xfrm>
            <a:custGeom>
              <a:avLst/>
              <a:gdLst/>
              <a:ahLst/>
              <a:cxnLst/>
              <a:rect l="l" t="t" r="r" b="b"/>
              <a:pathLst>
                <a:path w="289560" h="300989">
                  <a:moveTo>
                    <a:pt x="0" y="274218"/>
                  </a:moveTo>
                  <a:lnTo>
                    <a:pt x="29743" y="72847"/>
                  </a:lnTo>
                  <a:lnTo>
                    <a:pt x="79942" y="63022"/>
                  </a:lnTo>
                  <a:lnTo>
                    <a:pt x="112393" y="61736"/>
                  </a:lnTo>
                  <a:lnTo>
                    <a:pt x="141241" y="70777"/>
                  </a:lnTo>
                  <a:lnTo>
                    <a:pt x="180632" y="91935"/>
                  </a:lnTo>
                  <a:lnTo>
                    <a:pt x="210870" y="87668"/>
                  </a:lnTo>
                  <a:lnTo>
                    <a:pt x="234708" y="33432"/>
                  </a:lnTo>
                  <a:lnTo>
                    <a:pt x="260429" y="7800"/>
                  </a:lnTo>
                  <a:lnTo>
                    <a:pt x="281011" y="185"/>
                  </a:lnTo>
                  <a:lnTo>
                    <a:pt x="289433" y="0"/>
                  </a:lnTo>
                  <a:lnTo>
                    <a:pt x="232511" y="205257"/>
                  </a:lnTo>
                  <a:lnTo>
                    <a:pt x="210771" y="201428"/>
                  </a:lnTo>
                  <a:lnTo>
                    <a:pt x="196513" y="209629"/>
                  </a:lnTo>
                  <a:lnTo>
                    <a:pt x="183426" y="238390"/>
                  </a:lnTo>
                  <a:lnTo>
                    <a:pt x="165201" y="296240"/>
                  </a:lnTo>
                  <a:lnTo>
                    <a:pt x="149569" y="298766"/>
                  </a:lnTo>
                  <a:lnTo>
                    <a:pt x="141446" y="300023"/>
                  </a:lnTo>
                  <a:lnTo>
                    <a:pt x="138208" y="300381"/>
                  </a:lnTo>
                  <a:lnTo>
                    <a:pt x="137236" y="300215"/>
                  </a:lnTo>
                  <a:lnTo>
                    <a:pt x="136563" y="299885"/>
                  </a:lnTo>
                  <a:lnTo>
                    <a:pt x="86357" y="281847"/>
                  </a:lnTo>
                  <a:lnTo>
                    <a:pt x="42621" y="274583"/>
                  </a:lnTo>
                  <a:lnTo>
                    <a:pt x="11715" y="273553"/>
                  </a:lnTo>
                  <a:lnTo>
                    <a:pt x="0" y="274218"/>
                  </a:lnTo>
                  <a:close/>
                </a:path>
              </a:pathLst>
            </a:custGeom>
            <a:ln w="952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7" name="object 257" descr=""/>
            <p:cNvSpPr/>
            <p:nvPr/>
          </p:nvSpPr>
          <p:spPr>
            <a:xfrm>
              <a:off x="3995239" y="2180911"/>
              <a:ext cx="259715" cy="108585"/>
            </a:xfrm>
            <a:custGeom>
              <a:avLst/>
              <a:gdLst/>
              <a:ahLst/>
              <a:cxnLst/>
              <a:rect l="l" t="t" r="r" b="b"/>
              <a:pathLst>
                <a:path w="259714" h="108585">
                  <a:moveTo>
                    <a:pt x="239699" y="0"/>
                  </a:moveTo>
                  <a:lnTo>
                    <a:pt x="232479" y="1703"/>
                  </a:lnTo>
                  <a:lnTo>
                    <a:pt x="213987" y="11744"/>
                  </a:lnTo>
                  <a:lnTo>
                    <a:pt x="188977" y="37515"/>
                  </a:lnTo>
                  <a:lnTo>
                    <a:pt x="162204" y="86410"/>
                  </a:lnTo>
                  <a:lnTo>
                    <a:pt x="121076" y="61754"/>
                  </a:lnTo>
                  <a:lnTo>
                    <a:pt x="91068" y="50895"/>
                  </a:lnTo>
                  <a:lnTo>
                    <a:pt x="57512" y="51456"/>
                  </a:lnTo>
                  <a:lnTo>
                    <a:pt x="5740" y="61061"/>
                  </a:lnTo>
                  <a:lnTo>
                    <a:pt x="0" y="89293"/>
                  </a:lnTo>
                  <a:lnTo>
                    <a:pt x="14610" y="86984"/>
                  </a:lnTo>
                  <a:lnTo>
                    <a:pt x="51449" y="84737"/>
                  </a:lnTo>
                  <a:lnTo>
                    <a:pt x="100025" y="89572"/>
                  </a:lnTo>
                  <a:lnTo>
                    <a:pt x="149847" y="108508"/>
                  </a:lnTo>
                  <a:lnTo>
                    <a:pt x="181114" y="104114"/>
                  </a:lnTo>
                  <a:lnTo>
                    <a:pt x="206802" y="46051"/>
                  </a:lnTo>
                  <a:lnTo>
                    <a:pt x="223548" y="17565"/>
                  </a:lnTo>
                  <a:lnTo>
                    <a:pt x="238718" y="10436"/>
                  </a:lnTo>
                  <a:lnTo>
                    <a:pt x="259676" y="16446"/>
                  </a:lnTo>
                  <a:lnTo>
                    <a:pt x="23969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8" name="object 258" descr=""/>
            <p:cNvSpPr/>
            <p:nvPr/>
          </p:nvSpPr>
          <p:spPr>
            <a:xfrm>
              <a:off x="3995239" y="2180911"/>
              <a:ext cx="259715" cy="108585"/>
            </a:xfrm>
            <a:custGeom>
              <a:avLst/>
              <a:gdLst/>
              <a:ahLst/>
              <a:cxnLst/>
              <a:rect l="l" t="t" r="r" b="b"/>
              <a:pathLst>
                <a:path w="259714" h="108585">
                  <a:moveTo>
                    <a:pt x="162204" y="86410"/>
                  </a:moveTo>
                  <a:lnTo>
                    <a:pt x="188977" y="37515"/>
                  </a:lnTo>
                  <a:lnTo>
                    <a:pt x="213987" y="11744"/>
                  </a:lnTo>
                  <a:lnTo>
                    <a:pt x="232479" y="1703"/>
                  </a:lnTo>
                  <a:lnTo>
                    <a:pt x="239699" y="0"/>
                  </a:lnTo>
                  <a:lnTo>
                    <a:pt x="259676" y="16446"/>
                  </a:lnTo>
                  <a:lnTo>
                    <a:pt x="238718" y="10436"/>
                  </a:lnTo>
                  <a:lnTo>
                    <a:pt x="223548" y="17565"/>
                  </a:lnTo>
                  <a:lnTo>
                    <a:pt x="206802" y="46051"/>
                  </a:lnTo>
                  <a:lnTo>
                    <a:pt x="181114" y="104114"/>
                  </a:lnTo>
                  <a:lnTo>
                    <a:pt x="149847" y="108508"/>
                  </a:lnTo>
                  <a:lnTo>
                    <a:pt x="100025" y="89572"/>
                  </a:lnTo>
                  <a:lnTo>
                    <a:pt x="51449" y="84737"/>
                  </a:lnTo>
                  <a:lnTo>
                    <a:pt x="14610" y="86984"/>
                  </a:lnTo>
                  <a:lnTo>
                    <a:pt x="0" y="89293"/>
                  </a:lnTo>
                  <a:lnTo>
                    <a:pt x="5740" y="61061"/>
                  </a:lnTo>
                  <a:lnTo>
                    <a:pt x="57512" y="51456"/>
                  </a:lnTo>
                  <a:lnTo>
                    <a:pt x="91068" y="50895"/>
                  </a:lnTo>
                  <a:lnTo>
                    <a:pt x="121076" y="61754"/>
                  </a:lnTo>
                  <a:lnTo>
                    <a:pt x="162204" y="86410"/>
                  </a:lnTo>
                  <a:close/>
                </a:path>
              </a:pathLst>
            </a:custGeom>
            <a:ln w="952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9" name="object 259" descr=""/>
            <p:cNvSpPr/>
            <p:nvPr/>
          </p:nvSpPr>
          <p:spPr>
            <a:xfrm>
              <a:off x="4130691" y="2285018"/>
              <a:ext cx="45720" cy="208915"/>
            </a:xfrm>
            <a:custGeom>
              <a:avLst/>
              <a:gdLst/>
              <a:ahLst/>
              <a:cxnLst/>
              <a:rect l="l" t="t" r="r" b="b"/>
              <a:pathLst>
                <a:path w="45720" h="208914">
                  <a:moveTo>
                    <a:pt x="45669" y="0"/>
                  </a:moveTo>
                  <a:lnTo>
                    <a:pt x="0" y="208584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0" name="object 260" descr=""/>
            <p:cNvSpPr/>
            <p:nvPr/>
          </p:nvSpPr>
          <p:spPr>
            <a:xfrm>
              <a:off x="4130691" y="2285018"/>
              <a:ext cx="45720" cy="208915"/>
            </a:xfrm>
            <a:custGeom>
              <a:avLst/>
              <a:gdLst/>
              <a:ahLst/>
              <a:cxnLst/>
              <a:rect l="l" t="t" r="r" b="b"/>
              <a:pathLst>
                <a:path w="45720" h="208914">
                  <a:moveTo>
                    <a:pt x="0" y="208584"/>
                  </a:moveTo>
                  <a:lnTo>
                    <a:pt x="45669" y="0"/>
                  </a:lnTo>
                </a:path>
              </a:pathLst>
            </a:custGeom>
            <a:ln w="952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1" name="object 261" descr=""/>
            <p:cNvSpPr/>
            <p:nvPr/>
          </p:nvSpPr>
          <p:spPr>
            <a:xfrm>
              <a:off x="4104664" y="2317836"/>
              <a:ext cx="35560" cy="179070"/>
            </a:xfrm>
            <a:custGeom>
              <a:avLst/>
              <a:gdLst/>
              <a:ahLst/>
              <a:cxnLst/>
              <a:rect l="l" t="t" r="r" b="b"/>
              <a:pathLst>
                <a:path w="35560" h="179069">
                  <a:moveTo>
                    <a:pt x="35001" y="0"/>
                  </a:moveTo>
                  <a:lnTo>
                    <a:pt x="0" y="179019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2" name="object 262" descr=""/>
            <p:cNvSpPr/>
            <p:nvPr/>
          </p:nvSpPr>
          <p:spPr>
            <a:xfrm>
              <a:off x="4104664" y="2317836"/>
              <a:ext cx="35560" cy="179070"/>
            </a:xfrm>
            <a:custGeom>
              <a:avLst/>
              <a:gdLst/>
              <a:ahLst/>
              <a:cxnLst/>
              <a:rect l="l" t="t" r="r" b="b"/>
              <a:pathLst>
                <a:path w="35560" h="179069">
                  <a:moveTo>
                    <a:pt x="35001" y="0"/>
                  </a:moveTo>
                  <a:lnTo>
                    <a:pt x="0" y="179019"/>
                  </a:lnTo>
                </a:path>
              </a:pathLst>
            </a:custGeom>
            <a:ln w="952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63" name="object 263" descr="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3786872" y="2222857"/>
              <a:ext cx="266448" cy="231062"/>
            </a:xfrm>
            <a:prstGeom prst="rect">
              <a:avLst/>
            </a:prstGeom>
          </p:spPr>
        </p:pic>
        <p:sp>
          <p:nvSpPr>
            <p:cNvPr id="264" name="object 264" descr=""/>
            <p:cNvSpPr/>
            <p:nvPr/>
          </p:nvSpPr>
          <p:spPr>
            <a:xfrm>
              <a:off x="3262159" y="2426637"/>
              <a:ext cx="1008380" cy="631190"/>
            </a:xfrm>
            <a:custGeom>
              <a:avLst/>
              <a:gdLst/>
              <a:ahLst/>
              <a:cxnLst/>
              <a:rect l="l" t="t" r="r" b="b"/>
              <a:pathLst>
                <a:path w="1008379" h="631189">
                  <a:moveTo>
                    <a:pt x="563930" y="0"/>
                  </a:moveTo>
                  <a:lnTo>
                    <a:pt x="456984" y="108978"/>
                  </a:lnTo>
                  <a:lnTo>
                    <a:pt x="39458" y="108978"/>
                  </a:lnTo>
                  <a:lnTo>
                    <a:pt x="24136" y="112092"/>
                  </a:lnTo>
                  <a:lnTo>
                    <a:pt x="11590" y="120570"/>
                  </a:lnTo>
                  <a:lnTo>
                    <a:pt x="3113" y="133121"/>
                  </a:lnTo>
                  <a:lnTo>
                    <a:pt x="0" y="148450"/>
                  </a:lnTo>
                  <a:lnTo>
                    <a:pt x="0" y="591515"/>
                  </a:lnTo>
                  <a:lnTo>
                    <a:pt x="3113" y="606837"/>
                  </a:lnTo>
                  <a:lnTo>
                    <a:pt x="11590" y="619383"/>
                  </a:lnTo>
                  <a:lnTo>
                    <a:pt x="24136" y="627860"/>
                  </a:lnTo>
                  <a:lnTo>
                    <a:pt x="39458" y="630974"/>
                  </a:lnTo>
                  <a:lnTo>
                    <a:pt x="968527" y="630974"/>
                  </a:lnTo>
                  <a:lnTo>
                    <a:pt x="983851" y="627860"/>
                  </a:lnTo>
                  <a:lnTo>
                    <a:pt x="996402" y="619383"/>
                  </a:lnTo>
                  <a:lnTo>
                    <a:pt x="1004883" y="606837"/>
                  </a:lnTo>
                  <a:lnTo>
                    <a:pt x="1007999" y="591515"/>
                  </a:lnTo>
                  <a:lnTo>
                    <a:pt x="1007999" y="148450"/>
                  </a:lnTo>
                  <a:lnTo>
                    <a:pt x="1004883" y="133121"/>
                  </a:lnTo>
                  <a:lnTo>
                    <a:pt x="996402" y="120570"/>
                  </a:lnTo>
                  <a:lnTo>
                    <a:pt x="983851" y="112092"/>
                  </a:lnTo>
                  <a:lnTo>
                    <a:pt x="968527" y="108978"/>
                  </a:lnTo>
                  <a:lnTo>
                    <a:pt x="563930" y="108978"/>
                  </a:lnTo>
                  <a:lnTo>
                    <a:pt x="5639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5" name="object 265" descr=""/>
            <p:cNvSpPr/>
            <p:nvPr/>
          </p:nvSpPr>
          <p:spPr>
            <a:xfrm>
              <a:off x="3262159" y="2426637"/>
              <a:ext cx="1008380" cy="631190"/>
            </a:xfrm>
            <a:custGeom>
              <a:avLst/>
              <a:gdLst/>
              <a:ahLst/>
              <a:cxnLst/>
              <a:rect l="l" t="t" r="r" b="b"/>
              <a:pathLst>
                <a:path w="1008379" h="631189">
                  <a:moveTo>
                    <a:pt x="968527" y="108978"/>
                  </a:moveTo>
                  <a:lnTo>
                    <a:pt x="563930" y="108978"/>
                  </a:lnTo>
                  <a:lnTo>
                    <a:pt x="563930" y="0"/>
                  </a:lnTo>
                  <a:lnTo>
                    <a:pt x="456984" y="108978"/>
                  </a:lnTo>
                  <a:lnTo>
                    <a:pt x="39458" y="108978"/>
                  </a:lnTo>
                  <a:lnTo>
                    <a:pt x="24136" y="112092"/>
                  </a:lnTo>
                  <a:lnTo>
                    <a:pt x="11590" y="120570"/>
                  </a:lnTo>
                  <a:lnTo>
                    <a:pt x="3113" y="133121"/>
                  </a:lnTo>
                  <a:lnTo>
                    <a:pt x="0" y="148450"/>
                  </a:lnTo>
                  <a:lnTo>
                    <a:pt x="0" y="591515"/>
                  </a:lnTo>
                  <a:lnTo>
                    <a:pt x="3113" y="606837"/>
                  </a:lnTo>
                  <a:lnTo>
                    <a:pt x="11590" y="619383"/>
                  </a:lnTo>
                  <a:lnTo>
                    <a:pt x="24136" y="627860"/>
                  </a:lnTo>
                  <a:lnTo>
                    <a:pt x="39458" y="630974"/>
                  </a:lnTo>
                  <a:lnTo>
                    <a:pt x="968527" y="630974"/>
                  </a:lnTo>
                  <a:lnTo>
                    <a:pt x="983851" y="627860"/>
                  </a:lnTo>
                  <a:lnTo>
                    <a:pt x="996402" y="619383"/>
                  </a:lnTo>
                  <a:lnTo>
                    <a:pt x="1004883" y="606837"/>
                  </a:lnTo>
                  <a:lnTo>
                    <a:pt x="1007999" y="591515"/>
                  </a:lnTo>
                  <a:lnTo>
                    <a:pt x="1007999" y="148450"/>
                  </a:lnTo>
                  <a:lnTo>
                    <a:pt x="1004883" y="133121"/>
                  </a:lnTo>
                  <a:lnTo>
                    <a:pt x="996402" y="120570"/>
                  </a:lnTo>
                  <a:lnTo>
                    <a:pt x="983851" y="112092"/>
                  </a:lnTo>
                  <a:lnTo>
                    <a:pt x="968527" y="108978"/>
                  </a:lnTo>
                  <a:close/>
                </a:path>
              </a:pathLst>
            </a:custGeom>
            <a:ln w="12700">
              <a:solidFill>
                <a:srgbClr val="F68B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6" name="object 266" descr=""/>
          <p:cNvSpPr txBox="1"/>
          <p:nvPr/>
        </p:nvSpPr>
        <p:spPr>
          <a:xfrm>
            <a:off x="3321581" y="2575779"/>
            <a:ext cx="889635" cy="4254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2540">
              <a:lnSpc>
                <a:spcPct val="100000"/>
              </a:lnSpc>
              <a:spcBef>
                <a:spcPts val="100"/>
              </a:spcBef>
            </a:pPr>
            <a:r>
              <a:rPr dirty="0" sz="850" spc="-20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制度や</a:t>
            </a:r>
            <a:endParaRPr sz="850">
              <a:latin typeface="ヒラギノ明朝 ProN W6"/>
              <a:cs typeface="ヒラギノ明朝 ProN W6"/>
            </a:endParaRPr>
          </a:p>
          <a:p>
            <a:pPr algn="ctr" marL="12700" marR="5080">
              <a:lnSpc>
                <a:spcPct val="104200"/>
              </a:lnSpc>
            </a:pPr>
            <a:r>
              <a:rPr dirty="0" sz="850" spc="-30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関連法案について</a:t>
            </a:r>
            <a:r>
              <a:rPr dirty="0" sz="850" spc="-65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勉強、勉強!!</a:t>
            </a:r>
            <a:endParaRPr sz="850">
              <a:latin typeface="ヒラギノ明朝 ProN W6"/>
              <a:cs typeface="ヒラギノ明朝 ProN W6"/>
            </a:endParaRPr>
          </a:p>
        </p:txBody>
      </p:sp>
      <p:sp>
        <p:nvSpPr>
          <p:cNvPr id="267" name="object 267" descr=""/>
          <p:cNvSpPr txBox="1"/>
          <p:nvPr/>
        </p:nvSpPr>
        <p:spPr>
          <a:xfrm>
            <a:off x="4505312" y="7253151"/>
            <a:ext cx="1097280" cy="1771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000" spc="-85" b="1">
                <a:solidFill>
                  <a:srgbClr val="2384C6"/>
                </a:solidFill>
                <a:latin typeface="ヒラギノ明朝 ProN W6"/>
                <a:cs typeface="ヒラギノ明朝 ProN W6"/>
              </a:rPr>
              <a:t>手取りが増えます！</a:t>
            </a:r>
            <a:endParaRPr sz="1000">
              <a:latin typeface="ヒラギノ明朝 ProN W6"/>
              <a:cs typeface="ヒラギノ明朝 ProN W6"/>
            </a:endParaRPr>
          </a:p>
        </p:txBody>
      </p:sp>
      <p:sp>
        <p:nvSpPr>
          <p:cNvPr id="268" name="object 268" descr=""/>
          <p:cNvSpPr txBox="1"/>
          <p:nvPr/>
        </p:nvSpPr>
        <p:spPr>
          <a:xfrm>
            <a:off x="1679304" y="9846839"/>
            <a:ext cx="1423035" cy="7073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0650" marR="92075" indent="-108585">
              <a:lnSpc>
                <a:spcPct val="110200"/>
              </a:lnSpc>
              <a:spcBef>
                <a:spcPts val="95"/>
              </a:spcBef>
            </a:pPr>
            <a:r>
              <a:rPr dirty="0" sz="750" spc="-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・いそざき哲史参議院議員の</a:t>
            </a:r>
            <a:r>
              <a:rPr dirty="0" sz="750" spc="-4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活動を随時お届け！</a:t>
            </a:r>
            <a:endParaRPr sz="750">
              <a:latin typeface="ヒラギノ明朝 ProN W6"/>
              <a:cs typeface="ヒラギノ明朝 ProN W6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dirty="0" sz="750" spc="-2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・ガソリン税減税や</a:t>
            </a:r>
            <a:endParaRPr sz="750">
              <a:latin typeface="ヒラギノ明朝 ProN W6"/>
              <a:cs typeface="ヒラギノ明朝 ProN W6"/>
            </a:endParaRPr>
          </a:p>
          <a:p>
            <a:pPr marL="120650" marR="5080">
              <a:lnSpc>
                <a:spcPts val="990"/>
              </a:lnSpc>
              <a:spcBef>
                <a:spcPts val="90"/>
              </a:spcBef>
            </a:pPr>
            <a:r>
              <a:rPr dirty="0" sz="850" spc="-70">
                <a:solidFill>
                  <a:srgbClr val="FFFFFF"/>
                </a:solidFill>
                <a:latin typeface="Arial"/>
                <a:cs typeface="Arial"/>
              </a:rPr>
              <a:t>CEV</a:t>
            </a:r>
            <a:r>
              <a:rPr dirty="0" baseline="3703" sz="1125" spc="-22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補助金以外の取り組みも</a:t>
            </a:r>
            <a:r>
              <a:rPr dirty="0" baseline="3703" sz="112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動画で説明</a:t>
            </a:r>
            <a:r>
              <a:rPr dirty="0" sz="850" spc="-50">
                <a:solidFill>
                  <a:srgbClr val="FFFFFF"/>
                </a:solidFill>
                <a:latin typeface="Arial"/>
                <a:cs typeface="Arial"/>
              </a:rPr>
              <a:t>!</a:t>
            </a:r>
            <a:endParaRPr sz="850">
              <a:latin typeface="Arial"/>
              <a:cs typeface="Arial"/>
            </a:endParaRPr>
          </a:p>
        </p:txBody>
      </p:sp>
      <p:sp>
        <p:nvSpPr>
          <p:cNvPr id="269" name="object 269" descr=""/>
          <p:cNvSpPr txBox="1"/>
          <p:nvPr/>
        </p:nvSpPr>
        <p:spPr>
          <a:xfrm>
            <a:off x="4309628" y="8698138"/>
            <a:ext cx="290258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-60">
                <a:solidFill>
                  <a:srgbClr val="231F20"/>
                </a:solidFill>
                <a:latin typeface="ヒラギノ明朝 ProN W3"/>
                <a:cs typeface="ヒラギノ明朝 ProN W3"/>
              </a:rPr>
              <a:t>※生きるために最低限必要な金額「基礎控除等」には税金をかけない法律があります</a:t>
            </a:r>
            <a:endParaRPr sz="600">
              <a:latin typeface="ヒラギノ明朝 ProN W3"/>
              <a:cs typeface="ヒラギノ明朝 ProN W3"/>
            </a:endParaRPr>
          </a:p>
        </p:txBody>
      </p:sp>
      <p:grpSp>
        <p:nvGrpSpPr>
          <p:cNvPr id="270" name="object 270" descr=""/>
          <p:cNvGrpSpPr/>
          <p:nvPr/>
        </p:nvGrpSpPr>
        <p:grpSpPr>
          <a:xfrm>
            <a:off x="5864820" y="6980826"/>
            <a:ext cx="1230630" cy="438784"/>
            <a:chOff x="5864820" y="6980826"/>
            <a:chExt cx="1230630" cy="438784"/>
          </a:xfrm>
        </p:grpSpPr>
        <p:sp>
          <p:nvSpPr>
            <p:cNvPr id="271" name="object 271" descr=""/>
            <p:cNvSpPr/>
            <p:nvPr/>
          </p:nvSpPr>
          <p:spPr>
            <a:xfrm>
              <a:off x="5867995" y="6984001"/>
              <a:ext cx="1224280" cy="432434"/>
            </a:xfrm>
            <a:custGeom>
              <a:avLst/>
              <a:gdLst/>
              <a:ahLst/>
              <a:cxnLst/>
              <a:rect l="l" t="t" r="r" b="b"/>
              <a:pathLst>
                <a:path w="1224279" h="432434">
                  <a:moveTo>
                    <a:pt x="1195476" y="0"/>
                  </a:moveTo>
                  <a:lnTo>
                    <a:pt x="136537" y="0"/>
                  </a:lnTo>
                  <a:lnTo>
                    <a:pt x="125456" y="2251"/>
                  </a:lnTo>
                  <a:lnTo>
                    <a:pt x="116382" y="8380"/>
                  </a:lnTo>
                  <a:lnTo>
                    <a:pt x="110252" y="17450"/>
                  </a:lnTo>
                  <a:lnTo>
                    <a:pt x="108000" y="28524"/>
                  </a:lnTo>
                  <a:lnTo>
                    <a:pt x="108000" y="239001"/>
                  </a:lnTo>
                  <a:lnTo>
                    <a:pt x="77816" y="264155"/>
                  </a:lnTo>
                  <a:lnTo>
                    <a:pt x="46285" y="298635"/>
                  </a:lnTo>
                  <a:lnTo>
                    <a:pt x="18611" y="342548"/>
                  </a:lnTo>
                  <a:lnTo>
                    <a:pt x="0" y="395998"/>
                  </a:lnTo>
                  <a:lnTo>
                    <a:pt x="30066" y="366586"/>
                  </a:lnTo>
                  <a:lnTo>
                    <a:pt x="58839" y="345308"/>
                  </a:lnTo>
                  <a:lnTo>
                    <a:pt x="85192" y="330842"/>
                  </a:lnTo>
                  <a:lnTo>
                    <a:pt x="108000" y="321868"/>
                  </a:lnTo>
                  <a:lnTo>
                    <a:pt x="108000" y="403466"/>
                  </a:lnTo>
                  <a:lnTo>
                    <a:pt x="110252" y="414547"/>
                  </a:lnTo>
                  <a:lnTo>
                    <a:pt x="116382" y="423621"/>
                  </a:lnTo>
                  <a:lnTo>
                    <a:pt x="125456" y="429751"/>
                  </a:lnTo>
                  <a:lnTo>
                    <a:pt x="136537" y="432003"/>
                  </a:lnTo>
                  <a:lnTo>
                    <a:pt x="1195476" y="432003"/>
                  </a:lnTo>
                  <a:lnTo>
                    <a:pt x="1206550" y="429751"/>
                  </a:lnTo>
                  <a:lnTo>
                    <a:pt x="1215620" y="423621"/>
                  </a:lnTo>
                  <a:lnTo>
                    <a:pt x="1221749" y="414547"/>
                  </a:lnTo>
                  <a:lnTo>
                    <a:pt x="1224000" y="403466"/>
                  </a:lnTo>
                  <a:lnTo>
                    <a:pt x="1224000" y="28524"/>
                  </a:lnTo>
                  <a:lnTo>
                    <a:pt x="1221749" y="17450"/>
                  </a:lnTo>
                  <a:lnTo>
                    <a:pt x="1215620" y="8380"/>
                  </a:lnTo>
                  <a:lnTo>
                    <a:pt x="1206550" y="2251"/>
                  </a:lnTo>
                  <a:lnTo>
                    <a:pt x="11954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2" name="object 272" descr=""/>
            <p:cNvSpPr/>
            <p:nvPr/>
          </p:nvSpPr>
          <p:spPr>
            <a:xfrm>
              <a:off x="5867995" y="6984001"/>
              <a:ext cx="1224280" cy="432434"/>
            </a:xfrm>
            <a:custGeom>
              <a:avLst/>
              <a:gdLst/>
              <a:ahLst/>
              <a:cxnLst/>
              <a:rect l="l" t="t" r="r" b="b"/>
              <a:pathLst>
                <a:path w="1224279" h="432434">
                  <a:moveTo>
                    <a:pt x="1195476" y="0"/>
                  </a:moveTo>
                  <a:lnTo>
                    <a:pt x="136537" y="0"/>
                  </a:lnTo>
                  <a:lnTo>
                    <a:pt x="125456" y="2251"/>
                  </a:lnTo>
                  <a:lnTo>
                    <a:pt x="116382" y="8380"/>
                  </a:lnTo>
                  <a:lnTo>
                    <a:pt x="110252" y="17450"/>
                  </a:lnTo>
                  <a:lnTo>
                    <a:pt x="108000" y="28524"/>
                  </a:lnTo>
                  <a:lnTo>
                    <a:pt x="108000" y="239001"/>
                  </a:lnTo>
                  <a:lnTo>
                    <a:pt x="77816" y="264155"/>
                  </a:lnTo>
                  <a:lnTo>
                    <a:pt x="46285" y="298635"/>
                  </a:lnTo>
                  <a:lnTo>
                    <a:pt x="18611" y="342548"/>
                  </a:lnTo>
                  <a:lnTo>
                    <a:pt x="0" y="395998"/>
                  </a:lnTo>
                  <a:lnTo>
                    <a:pt x="30066" y="366586"/>
                  </a:lnTo>
                  <a:lnTo>
                    <a:pt x="58839" y="345308"/>
                  </a:lnTo>
                  <a:lnTo>
                    <a:pt x="85192" y="330842"/>
                  </a:lnTo>
                  <a:lnTo>
                    <a:pt x="108000" y="321868"/>
                  </a:lnTo>
                  <a:lnTo>
                    <a:pt x="108000" y="403466"/>
                  </a:lnTo>
                  <a:lnTo>
                    <a:pt x="110252" y="414547"/>
                  </a:lnTo>
                  <a:lnTo>
                    <a:pt x="116382" y="423621"/>
                  </a:lnTo>
                  <a:lnTo>
                    <a:pt x="125456" y="429751"/>
                  </a:lnTo>
                  <a:lnTo>
                    <a:pt x="136537" y="432003"/>
                  </a:lnTo>
                  <a:lnTo>
                    <a:pt x="1195476" y="432003"/>
                  </a:lnTo>
                  <a:lnTo>
                    <a:pt x="1206550" y="429751"/>
                  </a:lnTo>
                  <a:lnTo>
                    <a:pt x="1215620" y="423621"/>
                  </a:lnTo>
                  <a:lnTo>
                    <a:pt x="1221749" y="414547"/>
                  </a:lnTo>
                  <a:lnTo>
                    <a:pt x="1224000" y="403466"/>
                  </a:lnTo>
                  <a:lnTo>
                    <a:pt x="1224000" y="28524"/>
                  </a:lnTo>
                  <a:lnTo>
                    <a:pt x="1221749" y="17450"/>
                  </a:lnTo>
                  <a:lnTo>
                    <a:pt x="1215620" y="8380"/>
                  </a:lnTo>
                  <a:lnTo>
                    <a:pt x="1206550" y="2251"/>
                  </a:lnTo>
                  <a:lnTo>
                    <a:pt x="1195476" y="0"/>
                  </a:lnTo>
                  <a:close/>
                </a:path>
              </a:pathLst>
            </a:custGeom>
            <a:ln w="6350">
              <a:solidFill>
                <a:srgbClr val="F68B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3" name="object 273" descr=""/>
          <p:cNvSpPr txBox="1"/>
          <p:nvPr/>
        </p:nvSpPr>
        <p:spPr>
          <a:xfrm>
            <a:off x="6106176" y="6998425"/>
            <a:ext cx="855980" cy="144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baseline="3968" sz="1050" spc="-209">
                <a:solidFill>
                  <a:srgbClr val="231F20"/>
                </a:solidFill>
                <a:latin typeface="ヒラギノ明朝 ProN W3"/>
                <a:cs typeface="ヒラギノ明朝 ProN W3"/>
              </a:rPr>
              <a:t>もしも、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1.73</a:t>
            </a:r>
            <a:r>
              <a:rPr dirty="0" baseline="3968" sz="1050" spc="-75">
                <a:solidFill>
                  <a:srgbClr val="231F20"/>
                </a:solidFill>
                <a:latin typeface="ヒラギノ明朝 ProN W3"/>
                <a:cs typeface="ヒラギノ明朝 ProN W3"/>
              </a:rPr>
              <a:t>倍となる</a:t>
            </a:r>
            <a:endParaRPr baseline="3968" sz="1050">
              <a:latin typeface="ヒラギノ明朝 ProN W3"/>
              <a:cs typeface="ヒラギノ明朝 ProN W3"/>
            </a:endParaRPr>
          </a:p>
        </p:txBody>
      </p:sp>
      <p:sp>
        <p:nvSpPr>
          <p:cNvPr id="274" name="object 274" descr=""/>
          <p:cNvSpPr txBox="1"/>
          <p:nvPr/>
        </p:nvSpPr>
        <p:spPr>
          <a:xfrm>
            <a:off x="4505312" y="7100186"/>
            <a:ext cx="2532380" cy="1771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539875" algn="l"/>
              </a:tabLst>
            </a:pPr>
            <a:r>
              <a:rPr dirty="0" sz="1000" b="1">
                <a:solidFill>
                  <a:srgbClr val="2384C6"/>
                </a:solidFill>
                <a:latin typeface="ヒラギノ明朝 ProN W6"/>
                <a:cs typeface="ヒラギノ明朝 ProN W6"/>
              </a:rPr>
              <a:t>全国民の税負担が</a:t>
            </a:r>
            <a:r>
              <a:rPr dirty="0" sz="1000" spc="-70" b="1">
                <a:solidFill>
                  <a:srgbClr val="2384C6"/>
                </a:solidFill>
                <a:latin typeface="ヒラギノ明朝 ProN W6"/>
                <a:cs typeface="ヒラギノ明朝 ProN W6"/>
              </a:rPr>
              <a:t>減</a:t>
            </a:r>
            <a:r>
              <a:rPr dirty="0" sz="1000" spc="-55" b="1">
                <a:solidFill>
                  <a:srgbClr val="2384C6"/>
                </a:solidFill>
                <a:latin typeface="ヒラギノ明朝 ProN W6"/>
                <a:cs typeface="ヒラギノ明朝 ProN W6"/>
              </a:rPr>
              <a:t>り</a:t>
            </a:r>
            <a:r>
              <a:rPr dirty="0" sz="1000" spc="-50" b="1">
                <a:solidFill>
                  <a:srgbClr val="2384C6"/>
                </a:solidFill>
                <a:latin typeface="ヒラギノ明朝 ProN W6"/>
                <a:cs typeface="ヒラギノ明朝 ProN W6"/>
              </a:rPr>
              <a:t>、</a:t>
            </a:r>
            <a:r>
              <a:rPr dirty="0" sz="1000" b="1">
                <a:solidFill>
                  <a:srgbClr val="2384C6"/>
                </a:solidFill>
                <a:latin typeface="ヒラギノ明朝 ProN W6"/>
                <a:cs typeface="ヒラギノ明朝 ProN W6"/>
              </a:rPr>
              <a:t>	</a:t>
            </a:r>
            <a:r>
              <a:rPr dirty="0" sz="750" b="1">
                <a:solidFill>
                  <a:srgbClr val="F68B33"/>
                </a:solidFill>
                <a:latin typeface="Arial"/>
                <a:cs typeface="Arial"/>
              </a:rPr>
              <a:t>178</a:t>
            </a:r>
            <a:r>
              <a:rPr dirty="0" baseline="3968" sz="1050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万</a:t>
            </a:r>
            <a:r>
              <a:rPr dirty="0" baseline="3968" sz="1050" spc="-44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円</a:t>
            </a:r>
            <a:r>
              <a:rPr dirty="0" baseline="3968" sz="1050" spc="-60">
                <a:solidFill>
                  <a:srgbClr val="231F20"/>
                </a:solidFill>
                <a:latin typeface="ヒラギノ明朝 ProN W3"/>
                <a:cs typeface="ヒラギノ明朝 ProN W3"/>
              </a:rPr>
              <a:t>ま</a:t>
            </a:r>
            <a:r>
              <a:rPr dirty="0" baseline="3968" sz="1050">
                <a:solidFill>
                  <a:srgbClr val="231F20"/>
                </a:solidFill>
                <a:latin typeface="ヒラギノ明朝 ProN W3"/>
                <a:cs typeface="ヒラギノ明朝 ProN W3"/>
              </a:rPr>
              <a:t>で年収の壁</a:t>
            </a:r>
            <a:r>
              <a:rPr dirty="0" baseline="3968" sz="1050" spc="-75">
                <a:solidFill>
                  <a:srgbClr val="231F20"/>
                </a:solidFill>
                <a:latin typeface="ヒラギノ明朝 ProN W3"/>
                <a:cs typeface="ヒラギノ明朝 ProN W3"/>
              </a:rPr>
              <a:t>が</a:t>
            </a:r>
            <a:endParaRPr baseline="3968" sz="1050">
              <a:latin typeface="ヒラギノ明朝 ProN W3"/>
              <a:cs typeface="ヒラギノ明朝 ProN W3"/>
            </a:endParaRPr>
          </a:p>
        </p:txBody>
      </p:sp>
      <p:sp>
        <p:nvSpPr>
          <p:cNvPr id="275" name="object 275" descr=""/>
          <p:cNvSpPr txBox="1"/>
          <p:nvPr/>
        </p:nvSpPr>
        <p:spPr>
          <a:xfrm>
            <a:off x="6079616" y="7254925"/>
            <a:ext cx="909319" cy="1339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700" spc="-35">
                <a:solidFill>
                  <a:srgbClr val="231F20"/>
                </a:solidFill>
                <a:latin typeface="ヒラギノ明朝 ProN W3"/>
                <a:cs typeface="ヒラギノ明朝 ProN W3"/>
              </a:rPr>
              <a:t>引き上がった時の試算</a:t>
            </a:r>
            <a:endParaRPr sz="700">
              <a:latin typeface="ヒラギノ明朝 ProN W3"/>
              <a:cs typeface="ヒラギノ明朝 ProN W3"/>
            </a:endParaRPr>
          </a:p>
        </p:txBody>
      </p:sp>
      <p:sp>
        <p:nvSpPr>
          <p:cNvPr id="276" name="object 276" descr=""/>
          <p:cNvSpPr/>
          <p:nvPr/>
        </p:nvSpPr>
        <p:spPr>
          <a:xfrm>
            <a:off x="4427994" y="7127989"/>
            <a:ext cx="54610" cy="279400"/>
          </a:xfrm>
          <a:custGeom>
            <a:avLst/>
            <a:gdLst/>
            <a:ahLst/>
            <a:cxnLst/>
            <a:rect l="l" t="t" r="r" b="b"/>
            <a:pathLst>
              <a:path w="54610" h="279400">
                <a:moveTo>
                  <a:pt x="54000" y="0"/>
                </a:moveTo>
                <a:lnTo>
                  <a:pt x="0" y="0"/>
                </a:lnTo>
                <a:lnTo>
                  <a:pt x="0" y="279006"/>
                </a:lnTo>
                <a:lnTo>
                  <a:pt x="54000" y="279006"/>
                </a:lnTo>
                <a:lnTo>
                  <a:pt x="54000" y="0"/>
                </a:lnTo>
                <a:close/>
              </a:path>
            </a:pathLst>
          </a:custGeom>
          <a:solidFill>
            <a:srgbClr val="2384C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7" name="object 277" descr=""/>
          <p:cNvSpPr txBox="1"/>
          <p:nvPr/>
        </p:nvSpPr>
        <p:spPr>
          <a:xfrm>
            <a:off x="2878249" y="7100192"/>
            <a:ext cx="114935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9685" marR="5080" indent="-7620">
              <a:lnSpc>
                <a:spcPct val="100000"/>
              </a:lnSpc>
              <a:spcBef>
                <a:spcPts val="90"/>
              </a:spcBef>
            </a:pPr>
            <a:r>
              <a:rPr dirty="0" sz="1000" spc="-35" b="1">
                <a:solidFill>
                  <a:srgbClr val="2384C6"/>
                </a:solidFill>
                <a:latin typeface="ヒラギノ明朝 ProN W6"/>
                <a:cs typeface="ヒラギノ明朝 ProN W6"/>
              </a:rPr>
              <a:t>こんな問題の解決に</a:t>
            </a:r>
            <a:r>
              <a:rPr dirty="0" sz="1000" spc="-170" b="1">
                <a:solidFill>
                  <a:srgbClr val="2384C6"/>
                </a:solidFill>
                <a:latin typeface="ヒラギノ明朝 ProN W6"/>
                <a:cs typeface="ヒラギノ明朝 ProN W6"/>
              </a:rPr>
              <a:t>つながります！</a:t>
            </a:r>
            <a:endParaRPr sz="1000">
              <a:latin typeface="ヒラギノ明朝 ProN W6"/>
              <a:cs typeface="ヒラギノ明朝 ProN W6"/>
            </a:endParaRPr>
          </a:p>
        </p:txBody>
      </p:sp>
      <p:grpSp>
        <p:nvGrpSpPr>
          <p:cNvPr id="278" name="object 278" descr=""/>
          <p:cNvGrpSpPr/>
          <p:nvPr/>
        </p:nvGrpSpPr>
        <p:grpSpPr>
          <a:xfrm>
            <a:off x="2806407" y="7522413"/>
            <a:ext cx="1335405" cy="435609"/>
            <a:chOff x="2806407" y="7522413"/>
            <a:chExt cx="1335405" cy="435609"/>
          </a:xfrm>
        </p:grpSpPr>
        <p:sp>
          <p:nvSpPr>
            <p:cNvPr id="279" name="object 279" descr=""/>
            <p:cNvSpPr/>
            <p:nvPr/>
          </p:nvSpPr>
          <p:spPr>
            <a:xfrm>
              <a:off x="2807995" y="7524001"/>
              <a:ext cx="1332230" cy="432434"/>
            </a:xfrm>
            <a:custGeom>
              <a:avLst/>
              <a:gdLst/>
              <a:ahLst/>
              <a:cxnLst/>
              <a:rect l="l" t="t" r="r" b="b"/>
              <a:pathLst>
                <a:path w="1332229" h="432434">
                  <a:moveTo>
                    <a:pt x="1332001" y="0"/>
                  </a:moveTo>
                  <a:lnTo>
                    <a:pt x="0" y="0"/>
                  </a:lnTo>
                  <a:lnTo>
                    <a:pt x="0" y="432003"/>
                  </a:lnTo>
                  <a:lnTo>
                    <a:pt x="1332001" y="432003"/>
                  </a:lnTo>
                  <a:lnTo>
                    <a:pt x="13320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0" name="object 280" descr=""/>
            <p:cNvSpPr/>
            <p:nvPr/>
          </p:nvSpPr>
          <p:spPr>
            <a:xfrm>
              <a:off x="2807995" y="7524001"/>
              <a:ext cx="1332230" cy="432434"/>
            </a:xfrm>
            <a:custGeom>
              <a:avLst/>
              <a:gdLst/>
              <a:ahLst/>
              <a:cxnLst/>
              <a:rect l="l" t="t" r="r" b="b"/>
              <a:pathLst>
                <a:path w="1332229" h="432434">
                  <a:moveTo>
                    <a:pt x="1332001" y="432003"/>
                  </a:moveTo>
                  <a:lnTo>
                    <a:pt x="0" y="432003"/>
                  </a:lnTo>
                  <a:lnTo>
                    <a:pt x="0" y="0"/>
                  </a:lnTo>
                  <a:lnTo>
                    <a:pt x="1332001" y="0"/>
                  </a:lnTo>
                  <a:lnTo>
                    <a:pt x="1332001" y="432003"/>
                  </a:lnTo>
                  <a:close/>
                </a:path>
              </a:pathLst>
            </a:custGeom>
            <a:ln w="3175">
              <a:solidFill>
                <a:srgbClr val="F68B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1" name="object 281" descr=""/>
          <p:cNvSpPr txBox="1"/>
          <p:nvPr/>
        </p:nvSpPr>
        <p:spPr>
          <a:xfrm>
            <a:off x="2870647" y="7576441"/>
            <a:ext cx="1226820" cy="2959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8100"/>
              </a:lnSpc>
              <a:spcBef>
                <a:spcPts val="95"/>
              </a:spcBef>
            </a:pPr>
            <a:r>
              <a:rPr dirty="0" sz="750">
                <a:solidFill>
                  <a:srgbClr val="231F20"/>
                </a:solidFill>
                <a:latin typeface="ヒラギノ明朝 ProN W3"/>
                <a:cs typeface="ヒラギノ明朝 ProN W3"/>
              </a:rPr>
              <a:t>年収の壁以内になるよう</a:t>
            </a:r>
            <a:r>
              <a:rPr dirty="0" sz="750" spc="500">
                <a:solidFill>
                  <a:srgbClr val="231F20"/>
                </a:solidFill>
                <a:latin typeface="ヒラギノ明朝 ProN W3"/>
                <a:cs typeface="ヒラギノ明朝 ProN W3"/>
              </a:rPr>
              <a:t> </a:t>
            </a:r>
            <a:r>
              <a:rPr dirty="0" sz="750" spc="15">
                <a:solidFill>
                  <a:srgbClr val="231F20"/>
                </a:solidFill>
                <a:latin typeface="ヒラギノ明朝 ProN W3"/>
                <a:cs typeface="ヒラギノ明朝 ProN W3"/>
              </a:rPr>
              <a:t>労働時間を抑える</a:t>
            </a:r>
            <a:r>
              <a:rPr dirty="0" sz="750" spc="-15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働き控え</a:t>
            </a:r>
            <a:endParaRPr sz="750">
              <a:latin typeface="ヒラギノ明朝 ProN W6"/>
              <a:cs typeface="ヒラギノ明朝 ProN W6"/>
            </a:endParaRPr>
          </a:p>
        </p:txBody>
      </p:sp>
      <p:sp>
        <p:nvSpPr>
          <p:cNvPr id="282" name="object 282" descr=""/>
          <p:cNvSpPr txBox="1"/>
          <p:nvPr/>
        </p:nvSpPr>
        <p:spPr>
          <a:xfrm>
            <a:off x="2807995" y="8028000"/>
            <a:ext cx="1332230" cy="540385"/>
          </a:xfrm>
          <a:prstGeom prst="rect">
            <a:avLst/>
          </a:prstGeom>
          <a:solidFill>
            <a:srgbClr val="FFFFFF"/>
          </a:solidFill>
          <a:ln w="3175">
            <a:solidFill>
              <a:srgbClr val="F68B33"/>
            </a:solidFill>
          </a:ln>
        </p:spPr>
        <p:txBody>
          <a:bodyPr wrap="square" lIns="0" tIns="66675" rIns="0" bIns="0" rtlCol="0" vert="horz">
            <a:spAutoFit/>
          </a:bodyPr>
          <a:lstStyle/>
          <a:p>
            <a:pPr marL="59690" marR="145415" indent="11430">
              <a:lnSpc>
                <a:spcPct val="110800"/>
              </a:lnSpc>
              <a:spcBef>
                <a:spcPts val="525"/>
              </a:spcBef>
            </a:pPr>
            <a:r>
              <a:rPr dirty="0" sz="750">
                <a:solidFill>
                  <a:srgbClr val="231F20"/>
                </a:solidFill>
                <a:latin typeface="ヒラギノ明朝 ProN W3"/>
                <a:cs typeface="ヒラギノ明朝 ProN W3"/>
              </a:rPr>
              <a:t>扶養家族が壁を超えて</a:t>
            </a:r>
            <a:r>
              <a:rPr dirty="0" sz="750" spc="500">
                <a:solidFill>
                  <a:srgbClr val="231F20"/>
                </a:solidFill>
                <a:latin typeface="ヒラギノ明朝 ProN W3"/>
                <a:cs typeface="ヒラギノ明朝 ProN W3"/>
              </a:rPr>
              <a:t> </a:t>
            </a:r>
            <a:r>
              <a:rPr dirty="0" baseline="3703" sz="1125" spc="-67">
                <a:solidFill>
                  <a:srgbClr val="231F20"/>
                </a:solidFill>
                <a:latin typeface="ヒラギノ明朝 ProN W3"/>
                <a:cs typeface="ヒラギノ明朝 ProN W3"/>
              </a:rPr>
              <a:t>しまうと</a:t>
            </a:r>
            <a:r>
              <a:rPr dirty="0" baseline="3703" sz="1125" spc="82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約</a:t>
            </a:r>
            <a:r>
              <a:rPr dirty="0" sz="850" b="1">
                <a:solidFill>
                  <a:srgbClr val="F68B33"/>
                </a:solidFill>
                <a:latin typeface="Arial"/>
                <a:cs typeface="Arial"/>
              </a:rPr>
              <a:t>5</a:t>
            </a:r>
            <a:r>
              <a:rPr dirty="0" baseline="3703" sz="1125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～</a:t>
            </a:r>
            <a:r>
              <a:rPr dirty="0" sz="850" b="1">
                <a:solidFill>
                  <a:srgbClr val="F68B33"/>
                </a:solidFill>
                <a:latin typeface="Arial"/>
                <a:cs typeface="Arial"/>
              </a:rPr>
              <a:t>17</a:t>
            </a:r>
            <a:r>
              <a:rPr dirty="0" baseline="3703" sz="1125" spc="37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万円</a:t>
            </a:r>
            <a:r>
              <a:rPr dirty="0" baseline="3703" sz="1125" spc="-75">
                <a:solidFill>
                  <a:srgbClr val="231F20"/>
                </a:solidFill>
                <a:latin typeface="ヒラギノ明朝 ProN W3"/>
                <a:cs typeface="ヒラギノ明朝 ProN W3"/>
              </a:rPr>
              <a:t>も</a:t>
            </a:r>
            <a:r>
              <a:rPr dirty="0" sz="750" spc="-5">
                <a:solidFill>
                  <a:srgbClr val="231F20"/>
                </a:solidFill>
                <a:latin typeface="ヒラギノ明朝 ProN W3"/>
                <a:cs typeface="ヒラギノ明朝 ProN W3"/>
              </a:rPr>
              <a:t>家計から払う</a:t>
            </a:r>
            <a:r>
              <a:rPr dirty="0" sz="750" spc="45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税金が増加</a:t>
            </a:r>
            <a:endParaRPr sz="750">
              <a:latin typeface="ヒラギノ明朝 ProN W6"/>
              <a:cs typeface="ヒラギノ明朝 ProN W6"/>
            </a:endParaRPr>
          </a:p>
        </p:txBody>
      </p:sp>
      <p:graphicFrame>
        <p:nvGraphicFramePr>
          <p:cNvPr id="283" name="object 283" descr=""/>
          <p:cNvGraphicFramePr>
            <a:graphicFrameLocks noGrp="1"/>
          </p:cNvGraphicFramePr>
          <p:nvPr/>
        </p:nvGraphicFramePr>
        <p:xfrm>
          <a:off x="4426407" y="7468411"/>
          <a:ext cx="2753360" cy="10966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5640"/>
                <a:gridCol w="666115"/>
                <a:gridCol w="666115"/>
                <a:gridCol w="666114"/>
              </a:tblGrid>
              <a:tr h="197485">
                <a:tc>
                  <a:txBody>
                    <a:bodyPr/>
                    <a:lstStyle/>
                    <a:p>
                      <a:pPr algn="ctr" marL="5905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600" spc="-145">
                          <a:solidFill>
                            <a:srgbClr val="231F20"/>
                          </a:solidFill>
                          <a:latin typeface="ヒラギノ明朝 ProN W3"/>
                          <a:cs typeface="ヒラギノ明朝 ProN W3"/>
                        </a:rPr>
                        <a:t>年収</a:t>
                      </a:r>
                      <a:r>
                        <a:rPr dirty="0" sz="600">
                          <a:solidFill>
                            <a:srgbClr val="231F20"/>
                          </a:solidFill>
                          <a:latin typeface="ヒラギノ明朝 ProN W3"/>
                          <a:cs typeface="ヒラギノ明朝 ProN W3"/>
                        </a:rPr>
                        <a:t>（給与所得</a:t>
                      </a:r>
                      <a:r>
                        <a:rPr dirty="0" sz="600" spc="-50">
                          <a:solidFill>
                            <a:srgbClr val="231F20"/>
                          </a:solidFill>
                          <a:latin typeface="ヒラギノ明朝 ProN W3"/>
                          <a:cs typeface="ヒラギノ明朝 ProN W3"/>
                        </a:rPr>
                        <a:t>）</a:t>
                      </a:r>
                      <a:endParaRPr sz="600">
                        <a:latin typeface="ヒラギノ明朝 ProN W3"/>
                        <a:cs typeface="ヒラギノ明朝 ProN W3"/>
                      </a:endParaRPr>
                    </a:p>
                  </a:txBody>
                  <a:tcPr marL="0" marR="0" marB="0" marT="5588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8445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600" spc="-10">
                          <a:solidFill>
                            <a:srgbClr val="231F20"/>
                          </a:solidFill>
                          <a:latin typeface="ヒラギノ明朝 ProN W3"/>
                          <a:cs typeface="ヒラギノ明朝 ProN W3"/>
                        </a:rPr>
                        <a:t>現在の税負担</a:t>
                      </a:r>
                      <a:endParaRPr sz="600">
                        <a:latin typeface="ヒラギノ明朝 ProN W3"/>
                        <a:cs typeface="ヒラギノ明朝 ProN W3"/>
                      </a:endParaRPr>
                    </a:p>
                  </a:txBody>
                  <a:tcPr marL="0" marR="0" marB="0" marT="5588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225425" marR="42545" indent="-175260">
                        <a:lnSpc>
                          <a:spcPts val="640"/>
                        </a:lnSpc>
                        <a:spcBef>
                          <a:spcPts val="180"/>
                        </a:spcBef>
                      </a:pPr>
                      <a:r>
                        <a:rPr dirty="0" sz="550" spc="-25">
                          <a:solidFill>
                            <a:srgbClr val="231F20"/>
                          </a:solidFill>
                          <a:latin typeface="ヒラギノ明朝 ProN W3"/>
                          <a:cs typeface="ヒラギノ明朝 ProN W3"/>
                        </a:rPr>
                        <a:t>控除引き上げ後の</a:t>
                      </a:r>
                      <a:r>
                        <a:rPr dirty="0" sz="550" spc="-20">
                          <a:solidFill>
                            <a:srgbClr val="231F20"/>
                          </a:solidFill>
                          <a:latin typeface="ヒラギノ明朝 ProN W3"/>
                          <a:cs typeface="ヒラギノ明朝 ProN W3"/>
                        </a:rPr>
                        <a:t>税負担</a:t>
                      </a:r>
                      <a:endParaRPr sz="550">
                        <a:latin typeface="ヒラギノ明朝 ProN W3"/>
                        <a:cs typeface="ヒラギノ明朝 ProN W3"/>
                      </a:endParaRPr>
                    </a:p>
                  </a:txBody>
                  <a:tcPr marL="0" marR="0" marB="0" marT="2286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600" spc="-20">
                          <a:solidFill>
                            <a:srgbClr val="231F20"/>
                          </a:solidFill>
                          <a:latin typeface="ヒラギノ明朝 ProN W3"/>
                          <a:cs typeface="ヒラギノ明朝 ProN W3"/>
                        </a:rPr>
                        <a:t>減税額</a:t>
                      </a:r>
                      <a:endParaRPr sz="600">
                        <a:latin typeface="ヒラギノ明朝 ProN W3"/>
                        <a:cs typeface="ヒラギノ明朝 ProN W3"/>
                      </a:endParaRPr>
                    </a:p>
                  </a:txBody>
                  <a:tcPr marL="0" marR="0" marB="0" marT="5588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 algn="ctr" marL="48260" marR="3175">
                        <a:lnSpc>
                          <a:spcPts val="994"/>
                        </a:lnSpc>
                        <a:spcBef>
                          <a:spcPts val="85"/>
                        </a:spcBef>
                      </a:pPr>
                      <a:r>
                        <a:rPr dirty="0" sz="850" spc="-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200</a:t>
                      </a:r>
                      <a:r>
                        <a:rPr dirty="0" baseline="3703" sz="1125" spc="-37">
                          <a:solidFill>
                            <a:srgbClr val="231F20"/>
                          </a:solidFill>
                          <a:latin typeface="ヒラギノ明朝 ProN W3"/>
                          <a:cs typeface="ヒラギノ明朝 ProN W3"/>
                        </a:rPr>
                        <a:t>万円</a:t>
                      </a:r>
                      <a:endParaRPr baseline="3703" sz="1125">
                        <a:latin typeface="ヒラギノ明朝 ProN W3"/>
                        <a:cs typeface="ヒラギノ明朝 ProN W3"/>
                      </a:endParaRPr>
                    </a:p>
                  </a:txBody>
                  <a:tcPr marL="0" marR="0" marB="0" marT="10795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00330">
                        <a:lnSpc>
                          <a:spcPts val="994"/>
                        </a:lnSpc>
                        <a:spcBef>
                          <a:spcPts val="85"/>
                        </a:spcBef>
                      </a:pPr>
                      <a:r>
                        <a:rPr dirty="0" sz="850" spc="-4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9.1</a:t>
                      </a:r>
                      <a:r>
                        <a:rPr dirty="0" baseline="3703" sz="1125" spc="-37">
                          <a:solidFill>
                            <a:srgbClr val="231F20"/>
                          </a:solidFill>
                          <a:latin typeface="ヒラギノ明朝 ProN W3"/>
                          <a:cs typeface="ヒラギノ明朝 ProN W3"/>
                        </a:rPr>
                        <a:t>万円</a:t>
                      </a:r>
                      <a:endParaRPr baseline="3703" sz="1125">
                        <a:latin typeface="ヒラギノ明朝 ProN W3"/>
                        <a:cs typeface="ヒラギノ明朝 ProN W3"/>
                      </a:endParaRPr>
                    </a:p>
                  </a:txBody>
                  <a:tcPr marL="0" marR="0" marB="0" marT="10795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00330">
                        <a:lnSpc>
                          <a:spcPts val="994"/>
                        </a:lnSpc>
                        <a:spcBef>
                          <a:spcPts val="85"/>
                        </a:spcBef>
                      </a:pPr>
                      <a:r>
                        <a:rPr dirty="0" sz="850" spc="-4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r>
                        <a:rPr dirty="0" baseline="3703" sz="1125" spc="-37">
                          <a:solidFill>
                            <a:srgbClr val="231F20"/>
                          </a:solidFill>
                          <a:latin typeface="ヒラギノ明朝 ProN W3"/>
                          <a:cs typeface="ヒラギノ明朝 ProN W3"/>
                        </a:rPr>
                        <a:t>万円</a:t>
                      </a:r>
                      <a:endParaRPr baseline="3703" sz="1125">
                        <a:latin typeface="ヒラギノ明朝 ProN W3"/>
                        <a:cs typeface="ヒラギノ明朝 ProN W3"/>
                      </a:endParaRPr>
                    </a:p>
                  </a:txBody>
                  <a:tcPr marL="0" marR="0" marB="0" marT="10795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74295">
                        <a:lnSpc>
                          <a:spcPts val="994"/>
                        </a:lnSpc>
                        <a:spcBef>
                          <a:spcPts val="85"/>
                        </a:spcBef>
                      </a:pPr>
                      <a:r>
                        <a:rPr dirty="0" sz="850" spc="-35">
                          <a:solidFill>
                            <a:srgbClr val="F04E30"/>
                          </a:solidFill>
                          <a:latin typeface="Arial"/>
                          <a:cs typeface="Arial"/>
                        </a:rPr>
                        <a:t>8.6</a:t>
                      </a:r>
                      <a:r>
                        <a:rPr dirty="0" baseline="3703" sz="1125" spc="-37" b="1">
                          <a:solidFill>
                            <a:srgbClr val="F04E30"/>
                          </a:solidFill>
                          <a:latin typeface="ヒラギノ明朝 ProN W6"/>
                          <a:cs typeface="ヒラギノ明朝 ProN W6"/>
                        </a:rPr>
                        <a:t>万円</a:t>
                      </a:r>
                      <a:endParaRPr baseline="3703" sz="1125">
                        <a:latin typeface="ヒラギノ明朝 ProN W6"/>
                        <a:cs typeface="ヒラギノ明朝 ProN W6"/>
                      </a:endParaRPr>
                    </a:p>
                  </a:txBody>
                  <a:tcPr marL="0" marR="0" marB="0" marT="10795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FFE896"/>
                    </a:solidFill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 algn="ctr" marL="48260" marR="3175">
                        <a:lnSpc>
                          <a:spcPts val="1000"/>
                        </a:lnSpc>
                        <a:spcBef>
                          <a:spcPts val="80"/>
                        </a:spcBef>
                      </a:pPr>
                      <a:r>
                        <a:rPr dirty="0" sz="850" spc="-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300</a:t>
                      </a:r>
                      <a:r>
                        <a:rPr dirty="0" baseline="3703" sz="1125" spc="-37">
                          <a:solidFill>
                            <a:srgbClr val="231F20"/>
                          </a:solidFill>
                          <a:latin typeface="ヒラギノ明朝 ProN W3"/>
                          <a:cs typeface="ヒラギノ明朝 ProN W3"/>
                        </a:rPr>
                        <a:t>万円</a:t>
                      </a:r>
                      <a:endParaRPr baseline="3703" sz="1125">
                        <a:latin typeface="ヒラギノ明朝 ProN W3"/>
                        <a:cs typeface="ヒラギノ明朝 ProN W3"/>
                      </a:endParaRPr>
                    </a:p>
                  </a:txBody>
                  <a:tcPr marL="0" marR="0" marB="0" marT="1016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00330">
                        <a:lnSpc>
                          <a:spcPts val="1000"/>
                        </a:lnSpc>
                        <a:spcBef>
                          <a:spcPts val="80"/>
                        </a:spcBef>
                      </a:pPr>
                      <a:r>
                        <a:rPr dirty="0" sz="850" spc="-4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17.4</a:t>
                      </a:r>
                      <a:r>
                        <a:rPr dirty="0" baseline="3703" sz="1125" spc="-37">
                          <a:solidFill>
                            <a:srgbClr val="231F20"/>
                          </a:solidFill>
                          <a:latin typeface="ヒラギノ明朝 ProN W3"/>
                          <a:cs typeface="ヒラギノ明朝 ProN W3"/>
                        </a:rPr>
                        <a:t>万円</a:t>
                      </a:r>
                      <a:endParaRPr baseline="3703" sz="1125">
                        <a:latin typeface="ヒラギノ明朝 ProN W3"/>
                        <a:cs typeface="ヒラギノ明朝 ProN W3"/>
                      </a:endParaRPr>
                    </a:p>
                  </a:txBody>
                  <a:tcPr marL="0" marR="0" marB="0" marT="1016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00330">
                        <a:lnSpc>
                          <a:spcPts val="1000"/>
                        </a:lnSpc>
                        <a:spcBef>
                          <a:spcPts val="80"/>
                        </a:spcBef>
                      </a:pPr>
                      <a:r>
                        <a:rPr dirty="0" sz="850" spc="-4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6.1</a:t>
                      </a:r>
                      <a:r>
                        <a:rPr dirty="0" baseline="3703" sz="1125" spc="-37">
                          <a:solidFill>
                            <a:srgbClr val="231F20"/>
                          </a:solidFill>
                          <a:latin typeface="ヒラギノ明朝 ProN W3"/>
                          <a:cs typeface="ヒラギノ明朝 ProN W3"/>
                        </a:rPr>
                        <a:t>万円</a:t>
                      </a:r>
                      <a:endParaRPr baseline="3703" sz="1125">
                        <a:latin typeface="ヒラギノ明朝 ProN W3"/>
                        <a:cs typeface="ヒラギノ明朝 ProN W3"/>
                      </a:endParaRPr>
                    </a:p>
                  </a:txBody>
                  <a:tcPr marL="0" marR="0" marB="0" marT="1016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ts val="1000"/>
                        </a:lnSpc>
                        <a:spcBef>
                          <a:spcPts val="80"/>
                        </a:spcBef>
                      </a:pPr>
                      <a:r>
                        <a:rPr dirty="0" sz="850" spc="-30">
                          <a:solidFill>
                            <a:srgbClr val="F04E30"/>
                          </a:solidFill>
                          <a:latin typeface="Arial"/>
                          <a:cs typeface="Arial"/>
                        </a:rPr>
                        <a:t>11.3</a:t>
                      </a:r>
                      <a:r>
                        <a:rPr dirty="0" baseline="3703" sz="1125" spc="-37" b="1">
                          <a:solidFill>
                            <a:srgbClr val="F04E30"/>
                          </a:solidFill>
                          <a:latin typeface="ヒラギノ明朝 ProN W6"/>
                          <a:cs typeface="ヒラギノ明朝 ProN W6"/>
                        </a:rPr>
                        <a:t>万円</a:t>
                      </a:r>
                      <a:endParaRPr baseline="3703" sz="1125">
                        <a:latin typeface="ヒラギノ明朝 ProN W6"/>
                        <a:cs typeface="ヒラギノ明朝 ProN W6"/>
                      </a:endParaRPr>
                    </a:p>
                  </a:txBody>
                  <a:tcPr marL="0" marR="0" marB="0" marT="1016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FFE896"/>
                    </a:solidFill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 algn="ctr" marL="48260" marR="3175">
                        <a:lnSpc>
                          <a:spcPts val="1005"/>
                        </a:lnSpc>
                        <a:spcBef>
                          <a:spcPts val="75"/>
                        </a:spcBef>
                      </a:pPr>
                      <a:r>
                        <a:rPr dirty="0" sz="850" spc="-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500</a:t>
                      </a:r>
                      <a:r>
                        <a:rPr dirty="0" baseline="3703" sz="1125" spc="-37">
                          <a:solidFill>
                            <a:srgbClr val="231F20"/>
                          </a:solidFill>
                          <a:latin typeface="ヒラギノ明朝 ProN W3"/>
                          <a:cs typeface="ヒラギノ明朝 ProN W3"/>
                        </a:rPr>
                        <a:t>万円</a:t>
                      </a:r>
                      <a:endParaRPr baseline="3703" sz="1125">
                        <a:latin typeface="ヒラギノ明朝 ProN W3"/>
                        <a:cs typeface="ヒラギノ明朝 ProN W3"/>
                      </a:endParaRPr>
                    </a:p>
                  </a:txBody>
                  <a:tcPr marL="0" marR="0" marB="0" marT="9525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00330">
                        <a:lnSpc>
                          <a:spcPts val="1005"/>
                        </a:lnSpc>
                        <a:spcBef>
                          <a:spcPts val="75"/>
                        </a:spcBef>
                      </a:pPr>
                      <a:r>
                        <a:rPr dirty="0" sz="850" spc="-4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38.0</a:t>
                      </a:r>
                      <a:r>
                        <a:rPr dirty="0" baseline="3703" sz="1125" spc="-37">
                          <a:solidFill>
                            <a:srgbClr val="231F20"/>
                          </a:solidFill>
                          <a:latin typeface="ヒラギノ明朝 ProN W3"/>
                          <a:cs typeface="ヒラギノ明朝 ProN W3"/>
                        </a:rPr>
                        <a:t>万円</a:t>
                      </a:r>
                      <a:endParaRPr baseline="3703" sz="1125">
                        <a:latin typeface="ヒラギノ明朝 ProN W3"/>
                        <a:cs typeface="ヒラギノ明朝 ProN W3"/>
                      </a:endParaRPr>
                    </a:p>
                  </a:txBody>
                  <a:tcPr marL="0" marR="0" marB="0" marT="9525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00330">
                        <a:lnSpc>
                          <a:spcPts val="1005"/>
                        </a:lnSpc>
                        <a:spcBef>
                          <a:spcPts val="75"/>
                        </a:spcBef>
                      </a:pPr>
                      <a:r>
                        <a:rPr dirty="0" sz="850" spc="-4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24.7</a:t>
                      </a:r>
                      <a:r>
                        <a:rPr dirty="0" baseline="3703" sz="1125" spc="-37">
                          <a:solidFill>
                            <a:srgbClr val="231F20"/>
                          </a:solidFill>
                          <a:latin typeface="ヒラギノ明朝 ProN W3"/>
                          <a:cs typeface="ヒラギノ明朝 ProN W3"/>
                        </a:rPr>
                        <a:t>万円</a:t>
                      </a:r>
                      <a:endParaRPr baseline="3703" sz="1125">
                        <a:latin typeface="ヒラギノ明朝 ProN W3"/>
                        <a:cs typeface="ヒラギノ明朝 ProN W3"/>
                      </a:endParaRPr>
                    </a:p>
                  </a:txBody>
                  <a:tcPr marL="0" marR="0" marB="0" marT="9525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ts val="1005"/>
                        </a:lnSpc>
                        <a:spcBef>
                          <a:spcPts val="75"/>
                        </a:spcBef>
                      </a:pPr>
                      <a:r>
                        <a:rPr dirty="0" sz="850" spc="-30">
                          <a:solidFill>
                            <a:srgbClr val="F04E30"/>
                          </a:solidFill>
                          <a:latin typeface="Arial"/>
                          <a:cs typeface="Arial"/>
                        </a:rPr>
                        <a:t>13.2</a:t>
                      </a:r>
                      <a:r>
                        <a:rPr dirty="0" baseline="3703" sz="1125" spc="-37" b="1">
                          <a:solidFill>
                            <a:srgbClr val="F04E30"/>
                          </a:solidFill>
                          <a:latin typeface="ヒラギノ明朝 ProN W6"/>
                          <a:cs typeface="ヒラギノ明朝 ProN W6"/>
                        </a:rPr>
                        <a:t>万円</a:t>
                      </a:r>
                      <a:endParaRPr baseline="3703" sz="1125">
                        <a:latin typeface="ヒラギノ明朝 ProN W6"/>
                        <a:cs typeface="ヒラギノ明朝 ProN W6"/>
                      </a:endParaRPr>
                    </a:p>
                  </a:txBody>
                  <a:tcPr marL="0" marR="0" marB="0" marT="9525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FFE896"/>
                    </a:solidFill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 algn="ctr" marL="48260" marR="3175">
                        <a:lnSpc>
                          <a:spcPts val="1010"/>
                        </a:lnSpc>
                        <a:spcBef>
                          <a:spcPts val="70"/>
                        </a:spcBef>
                      </a:pPr>
                      <a:r>
                        <a:rPr dirty="0" sz="850" spc="-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600</a:t>
                      </a:r>
                      <a:r>
                        <a:rPr dirty="0" baseline="3703" sz="1125" spc="-37">
                          <a:solidFill>
                            <a:srgbClr val="231F20"/>
                          </a:solidFill>
                          <a:latin typeface="ヒラギノ明朝 ProN W3"/>
                          <a:cs typeface="ヒラギノ明朝 ProN W3"/>
                        </a:rPr>
                        <a:t>万円</a:t>
                      </a:r>
                      <a:endParaRPr baseline="3703" sz="1125">
                        <a:latin typeface="ヒラギノ明朝 ProN W3"/>
                        <a:cs typeface="ヒラギノ明朝 ProN W3"/>
                      </a:endParaRPr>
                    </a:p>
                  </a:txBody>
                  <a:tcPr marL="0" marR="0" marB="0" marT="889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00330">
                        <a:lnSpc>
                          <a:spcPts val="1010"/>
                        </a:lnSpc>
                        <a:spcBef>
                          <a:spcPts val="70"/>
                        </a:spcBef>
                      </a:pPr>
                      <a:r>
                        <a:rPr dirty="0" sz="850" spc="-4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51.1</a:t>
                      </a:r>
                      <a:r>
                        <a:rPr dirty="0" baseline="3703" sz="1125" spc="-37">
                          <a:solidFill>
                            <a:srgbClr val="231F20"/>
                          </a:solidFill>
                          <a:latin typeface="ヒラギノ明朝 ProN W3"/>
                          <a:cs typeface="ヒラギノ明朝 ProN W3"/>
                        </a:rPr>
                        <a:t>万円</a:t>
                      </a:r>
                      <a:endParaRPr baseline="3703" sz="1125">
                        <a:latin typeface="ヒラギノ明朝 ProN W3"/>
                        <a:cs typeface="ヒラギノ明朝 ProN W3"/>
                      </a:endParaRPr>
                    </a:p>
                  </a:txBody>
                  <a:tcPr marL="0" marR="0" marB="0" marT="889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00330">
                        <a:lnSpc>
                          <a:spcPts val="1010"/>
                        </a:lnSpc>
                        <a:spcBef>
                          <a:spcPts val="70"/>
                        </a:spcBef>
                      </a:pPr>
                      <a:r>
                        <a:rPr dirty="0" sz="850" spc="-4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35.9</a:t>
                      </a:r>
                      <a:r>
                        <a:rPr dirty="0" baseline="3703" sz="1125" spc="-37">
                          <a:solidFill>
                            <a:srgbClr val="231F20"/>
                          </a:solidFill>
                          <a:latin typeface="ヒラギノ明朝 ProN W3"/>
                          <a:cs typeface="ヒラギノ明朝 ProN W3"/>
                        </a:rPr>
                        <a:t>万円</a:t>
                      </a:r>
                      <a:endParaRPr baseline="3703" sz="1125">
                        <a:latin typeface="ヒラギノ明朝 ProN W3"/>
                        <a:cs typeface="ヒラギノ明朝 ProN W3"/>
                      </a:endParaRPr>
                    </a:p>
                  </a:txBody>
                  <a:tcPr marL="0" marR="0" marB="0" marT="889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ts val="1010"/>
                        </a:lnSpc>
                        <a:spcBef>
                          <a:spcPts val="70"/>
                        </a:spcBef>
                      </a:pPr>
                      <a:r>
                        <a:rPr dirty="0" sz="850" spc="-30">
                          <a:solidFill>
                            <a:srgbClr val="F04E30"/>
                          </a:solidFill>
                          <a:latin typeface="Arial"/>
                          <a:cs typeface="Arial"/>
                        </a:rPr>
                        <a:t>15.2</a:t>
                      </a:r>
                      <a:r>
                        <a:rPr dirty="0" baseline="3703" sz="1125" spc="-37" b="1">
                          <a:solidFill>
                            <a:srgbClr val="F04E30"/>
                          </a:solidFill>
                          <a:latin typeface="ヒラギノ明朝 ProN W6"/>
                          <a:cs typeface="ヒラギノ明朝 ProN W6"/>
                        </a:rPr>
                        <a:t>万円</a:t>
                      </a:r>
                      <a:endParaRPr baseline="3703" sz="1125">
                        <a:latin typeface="ヒラギノ明朝 ProN W6"/>
                        <a:cs typeface="ヒラギノ明朝 ProN W6"/>
                      </a:endParaRPr>
                    </a:p>
                  </a:txBody>
                  <a:tcPr marL="0" marR="0" marB="0" marT="889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FFE896"/>
                    </a:solidFill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 algn="ctr" marL="48260" marR="3175">
                        <a:lnSpc>
                          <a:spcPts val="1010"/>
                        </a:lnSpc>
                        <a:spcBef>
                          <a:spcPts val="65"/>
                        </a:spcBef>
                      </a:pPr>
                      <a:r>
                        <a:rPr dirty="0" sz="850" spc="-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800</a:t>
                      </a:r>
                      <a:r>
                        <a:rPr dirty="0" baseline="3703" sz="1125" spc="-37">
                          <a:solidFill>
                            <a:srgbClr val="231F20"/>
                          </a:solidFill>
                          <a:latin typeface="ヒラギノ明朝 ProN W3"/>
                          <a:cs typeface="ヒラギノ明朝 ProN W3"/>
                        </a:rPr>
                        <a:t>万円</a:t>
                      </a:r>
                      <a:endParaRPr baseline="3703" sz="1125">
                        <a:latin typeface="ヒラギノ明朝 ProN W3"/>
                        <a:cs typeface="ヒラギノ明朝 ProN W3"/>
                      </a:endParaRPr>
                    </a:p>
                  </a:txBody>
                  <a:tcPr marL="0" marR="0" marB="0" marT="8255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00330">
                        <a:lnSpc>
                          <a:spcPts val="1010"/>
                        </a:lnSpc>
                        <a:spcBef>
                          <a:spcPts val="65"/>
                        </a:spcBef>
                      </a:pPr>
                      <a:r>
                        <a:rPr dirty="0" sz="850" spc="-4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91.4</a:t>
                      </a:r>
                      <a:r>
                        <a:rPr dirty="0" baseline="3703" sz="1125" spc="-37">
                          <a:solidFill>
                            <a:srgbClr val="231F20"/>
                          </a:solidFill>
                          <a:latin typeface="ヒラギノ明朝 ProN W3"/>
                          <a:cs typeface="ヒラギノ明朝 ProN W3"/>
                        </a:rPr>
                        <a:t>万円</a:t>
                      </a:r>
                      <a:endParaRPr baseline="3703" sz="1125">
                        <a:latin typeface="ヒラギノ明朝 ProN W3"/>
                        <a:cs typeface="ヒラギノ明朝 ProN W3"/>
                      </a:endParaRPr>
                    </a:p>
                  </a:txBody>
                  <a:tcPr marL="0" marR="0" marB="0" marT="8255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00330">
                        <a:lnSpc>
                          <a:spcPts val="1010"/>
                        </a:lnSpc>
                        <a:spcBef>
                          <a:spcPts val="65"/>
                        </a:spcBef>
                      </a:pPr>
                      <a:r>
                        <a:rPr dirty="0" sz="850" spc="-4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68.6</a:t>
                      </a:r>
                      <a:r>
                        <a:rPr dirty="0" baseline="3703" sz="1125" spc="-37">
                          <a:solidFill>
                            <a:srgbClr val="231F20"/>
                          </a:solidFill>
                          <a:latin typeface="ヒラギノ明朝 ProN W3"/>
                          <a:cs typeface="ヒラギノ明朝 ProN W3"/>
                        </a:rPr>
                        <a:t>万円</a:t>
                      </a:r>
                      <a:endParaRPr baseline="3703" sz="1125">
                        <a:latin typeface="ヒラギノ明朝 ProN W3"/>
                        <a:cs typeface="ヒラギノ明朝 ProN W3"/>
                      </a:endParaRPr>
                    </a:p>
                  </a:txBody>
                  <a:tcPr marL="0" marR="0" marB="0" marT="8255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ts val="1010"/>
                        </a:lnSpc>
                        <a:spcBef>
                          <a:spcPts val="65"/>
                        </a:spcBef>
                      </a:pPr>
                      <a:r>
                        <a:rPr dirty="0" sz="850" spc="-30">
                          <a:solidFill>
                            <a:srgbClr val="F04E30"/>
                          </a:solidFill>
                          <a:latin typeface="Arial"/>
                          <a:cs typeface="Arial"/>
                        </a:rPr>
                        <a:t>22.8</a:t>
                      </a:r>
                      <a:r>
                        <a:rPr dirty="0" baseline="3703" sz="1125" spc="-37" b="1">
                          <a:solidFill>
                            <a:srgbClr val="F04E30"/>
                          </a:solidFill>
                          <a:latin typeface="ヒラギノ明朝 ProN W6"/>
                          <a:cs typeface="ヒラギノ明朝 ProN W6"/>
                        </a:rPr>
                        <a:t>万円</a:t>
                      </a:r>
                      <a:endParaRPr baseline="3703" sz="1125">
                        <a:latin typeface="ヒラギノ明朝 ProN W6"/>
                        <a:cs typeface="ヒラギノ明朝 ProN W6"/>
                      </a:endParaRPr>
                    </a:p>
                  </a:txBody>
                  <a:tcPr marL="0" marR="0" marB="0" marT="8255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FFE896"/>
                    </a:solidFill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 algn="ctr" marR="10795">
                        <a:lnSpc>
                          <a:spcPts val="1015"/>
                        </a:lnSpc>
                        <a:spcBef>
                          <a:spcPts val="65"/>
                        </a:spcBef>
                      </a:pPr>
                      <a:r>
                        <a:rPr dirty="0" sz="850" spc="-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1000</a:t>
                      </a:r>
                      <a:r>
                        <a:rPr dirty="0" baseline="3703" sz="1125" spc="-37">
                          <a:solidFill>
                            <a:srgbClr val="231F20"/>
                          </a:solidFill>
                          <a:latin typeface="ヒラギノ明朝 ProN W3"/>
                          <a:cs typeface="ヒラギノ明朝 ProN W3"/>
                        </a:rPr>
                        <a:t>万円</a:t>
                      </a:r>
                      <a:endParaRPr baseline="3703" sz="1125">
                        <a:latin typeface="ヒラギノ明朝 ProN W3"/>
                        <a:cs typeface="ヒラギノ明朝 ProN W3"/>
                      </a:endParaRPr>
                    </a:p>
                  </a:txBody>
                  <a:tcPr marL="0" marR="0" marB="0" marT="8255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00330">
                        <a:lnSpc>
                          <a:spcPts val="1015"/>
                        </a:lnSpc>
                        <a:spcBef>
                          <a:spcPts val="65"/>
                        </a:spcBef>
                      </a:pPr>
                      <a:r>
                        <a:rPr dirty="0" sz="850" spc="-4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141.5</a:t>
                      </a:r>
                      <a:r>
                        <a:rPr dirty="0" baseline="3703" sz="1125" spc="-37">
                          <a:solidFill>
                            <a:srgbClr val="231F20"/>
                          </a:solidFill>
                          <a:latin typeface="ヒラギノ明朝 ProN W3"/>
                          <a:cs typeface="ヒラギノ明朝 ProN W3"/>
                        </a:rPr>
                        <a:t>万円</a:t>
                      </a:r>
                      <a:endParaRPr baseline="3703" sz="1125">
                        <a:latin typeface="ヒラギノ明朝 ProN W3"/>
                        <a:cs typeface="ヒラギノ明朝 ProN W3"/>
                      </a:endParaRPr>
                    </a:p>
                  </a:txBody>
                  <a:tcPr marL="0" marR="0" marB="0" marT="8255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00330">
                        <a:lnSpc>
                          <a:spcPts val="1015"/>
                        </a:lnSpc>
                        <a:spcBef>
                          <a:spcPts val="65"/>
                        </a:spcBef>
                      </a:pPr>
                      <a:r>
                        <a:rPr dirty="0" sz="850" spc="-4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118.7</a:t>
                      </a:r>
                      <a:r>
                        <a:rPr dirty="0" baseline="3703" sz="1125" spc="-37">
                          <a:solidFill>
                            <a:srgbClr val="231F20"/>
                          </a:solidFill>
                          <a:latin typeface="ヒラギノ明朝 ProN W3"/>
                          <a:cs typeface="ヒラギノ明朝 ProN W3"/>
                        </a:rPr>
                        <a:t>万円</a:t>
                      </a:r>
                      <a:endParaRPr baseline="3703" sz="1125">
                        <a:latin typeface="ヒラギノ明朝 ProN W3"/>
                        <a:cs typeface="ヒラギノ明朝 ProN W3"/>
                      </a:endParaRPr>
                    </a:p>
                  </a:txBody>
                  <a:tcPr marL="0" marR="0" marB="0" marT="8255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ts val="1015"/>
                        </a:lnSpc>
                        <a:spcBef>
                          <a:spcPts val="65"/>
                        </a:spcBef>
                      </a:pPr>
                      <a:r>
                        <a:rPr dirty="0" sz="850" spc="-30">
                          <a:solidFill>
                            <a:srgbClr val="F04E30"/>
                          </a:solidFill>
                          <a:latin typeface="Arial"/>
                          <a:cs typeface="Arial"/>
                        </a:rPr>
                        <a:t>22.8</a:t>
                      </a:r>
                      <a:r>
                        <a:rPr dirty="0" baseline="3703" sz="1125" spc="-37" b="1">
                          <a:solidFill>
                            <a:srgbClr val="F04E30"/>
                          </a:solidFill>
                          <a:latin typeface="ヒラギノ明朝 ProN W6"/>
                          <a:cs typeface="ヒラギノ明朝 ProN W6"/>
                        </a:rPr>
                        <a:t>万円</a:t>
                      </a:r>
                      <a:endParaRPr baseline="3703" sz="1125">
                        <a:latin typeface="ヒラギノ明朝 ProN W6"/>
                        <a:cs typeface="ヒラギノ明朝 ProN W6"/>
                      </a:endParaRPr>
                    </a:p>
                  </a:txBody>
                  <a:tcPr marL="0" marR="0" marB="0" marT="8255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  <a:solidFill>
                      <a:srgbClr val="FFE896"/>
                    </a:solidFill>
                  </a:tcPr>
                </a:tc>
              </a:tr>
            </a:tbl>
          </a:graphicData>
        </a:graphic>
      </p:graphicFrame>
      <p:grpSp>
        <p:nvGrpSpPr>
          <p:cNvPr id="284" name="object 284" descr=""/>
          <p:cNvGrpSpPr/>
          <p:nvPr/>
        </p:nvGrpSpPr>
        <p:grpSpPr>
          <a:xfrm>
            <a:off x="2807995" y="7127989"/>
            <a:ext cx="1524000" cy="516890"/>
            <a:chOff x="2807995" y="7127989"/>
            <a:chExt cx="1524000" cy="516890"/>
          </a:xfrm>
        </p:grpSpPr>
        <p:sp>
          <p:nvSpPr>
            <p:cNvPr id="285" name="object 285" descr=""/>
            <p:cNvSpPr/>
            <p:nvPr/>
          </p:nvSpPr>
          <p:spPr>
            <a:xfrm>
              <a:off x="2807995" y="7127989"/>
              <a:ext cx="54610" cy="279400"/>
            </a:xfrm>
            <a:custGeom>
              <a:avLst/>
              <a:gdLst/>
              <a:ahLst/>
              <a:cxnLst/>
              <a:rect l="l" t="t" r="r" b="b"/>
              <a:pathLst>
                <a:path w="54610" h="279400">
                  <a:moveTo>
                    <a:pt x="54000" y="0"/>
                  </a:moveTo>
                  <a:lnTo>
                    <a:pt x="0" y="0"/>
                  </a:lnTo>
                  <a:lnTo>
                    <a:pt x="0" y="279006"/>
                  </a:lnTo>
                  <a:lnTo>
                    <a:pt x="54000" y="279006"/>
                  </a:lnTo>
                  <a:lnTo>
                    <a:pt x="54000" y="0"/>
                  </a:lnTo>
                  <a:close/>
                </a:path>
              </a:pathLst>
            </a:custGeom>
            <a:solidFill>
              <a:srgbClr val="2384C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6" name="object 286" descr=""/>
            <p:cNvSpPr/>
            <p:nvPr/>
          </p:nvSpPr>
          <p:spPr>
            <a:xfrm>
              <a:off x="4008356" y="7289207"/>
              <a:ext cx="320675" cy="349250"/>
            </a:xfrm>
            <a:custGeom>
              <a:avLst/>
              <a:gdLst/>
              <a:ahLst/>
              <a:cxnLst/>
              <a:rect l="l" t="t" r="r" b="b"/>
              <a:pathLst>
                <a:path w="320675" h="349250">
                  <a:moveTo>
                    <a:pt x="259362" y="240233"/>
                  </a:moveTo>
                  <a:lnTo>
                    <a:pt x="152395" y="240233"/>
                  </a:lnTo>
                  <a:lnTo>
                    <a:pt x="159608" y="257746"/>
                  </a:lnTo>
                  <a:lnTo>
                    <a:pt x="178289" y="295973"/>
                  </a:lnTo>
                  <a:lnTo>
                    <a:pt x="204007" y="333448"/>
                  </a:lnTo>
                  <a:lnTo>
                    <a:pt x="232329" y="348703"/>
                  </a:lnTo>
                  <a:lnTo>
                    <a:pt x="246712" y="339120"/>
                  </a:lnTo>
                  <a:lnTo>
                    <a:pt x="256010" y="313766"/>
                  </a:lnTo>
                  <a:lnTo>
                    <a:pt x="260081" y="272305"/>
                  </a:lnTo>
                  <a:lnTo>
                    <a:pt x="259362" y="240233"/>
                  </a:lnTo>
                  <a:close/>
                </a:path>
                <a:path w="320675" h="349250">
                  <a:moveTo>
                    <a:pt x="28647" y="127165"/>
                  </a:moveTo>
                  <a:lnTo>
                    <a:pt x="1494" y="155117"/>
                  </a:lnTo>
                  <a:lnTo>
                    <a:pt x="0" y="163197"/>
                  </a:lnTo>
                  <a:lnTo>
                    <a:pt x="768" y="171418"/>
                  </a:lnTo>
                  <a:lnTo>
                    <a:pt x="35866" y="200709"/>
                  </a:lnTo>
                  <a:lnTo>
                    <a:pt x="50694" y="206463"/>
                  </a:lnTo>
                  <a:lnTo>
                    <a:pt x="53389" y="257023"/>
                  </a:lnTo>
                  <a:lnTo>
                    <a:pt x="62490" y="300886"/>
                  </a:lnTo>
                  <a:lnTo>
                    <a:pt x="75952" y="332374"/>
                  </a:lnTo>
                  <a:lnTo>
                    <a:pt x="91727" y="345808"/>
                  </a:lnTo>
                  <a:lnTo>
                    <a:pt x="111935" y="347137"/>
                  </a:lnTo>
                  <a:lnTo>
                    <a:pt x="124990" y="336583"/>
                  </a:lnTo>
                  <a:lnTo>
                    <a:pt x="136581" y="304247"/>
                  </a:lnTo>
                  <a:lnTo>
                    <a:pt x="152395" y="240233"/>
                  </a:lnTo>
                  <a:lnTo>
                    <a:pt x="259362" y="240233"/>
                  </a:lnTo>
                  <a:lnTo>
                    <a:pt x="258783" y="214401"/>
                  </a:lnTo>
                  <a:lnTo>
                    <a:pt x="285752" y="192630"/>
                  </a:lnTo>
                  <a:lnTo>
                    <a:pt x="306611" y="174569"/>
                  </a:lnTo>
                  <a:lnTo>
                    <a:pt x="318809" y="160553"/>
                  </a:lnTo>
                  <a:lnTo>
                    <a:pt x="319104" y="158419"/>
                  </a:lnTo>
                  <a:lnTo>
                    <a:pt x="259152" y="158419"/>
                  </a:lnTo>
                  <a:lnTo>
                    <a:pt x="259249" y="152272"/>
                  </a:lnTo>
                  <a:lnTo>
                    <a:pt x="53539" y="152272"/>
                  </a:lnTo>
                  <a:lnTo>
                    <a:pt x="35657" y="149237"/>
                  </a:lnTo>
                  <a:lnTo>
                    <a:pt x="36686" y="128904"/>
                  </a:lnTo>
                  <a:lnTo>
                    <a:pt x="28647" y="127165"/>
                  </a:lnTo>
                  <a:close/>
                </a:path>
                <a:path w="320675" h="349250">
                  <a:moveTo>
                    <a:pt x="306091" y="140868"/>
                  </a:moveTo>
                  <a:lnTo>
                    <a:pt x="289587" y="145867"/>
                  </a:lnTo>
                  <a:lnTo>
                    <a:pt x="259152" y="158419"/>
                  </a:lnTo>
                  <a:lnTo>
                    <a:pt x="319104" y="158419"/>
                  </a:lnTo>
                  <a:lnTo>
                    <a:pt x="320188" y="150596"/>
                  </a:lnTo>
                  <a:lnTo>
                    <a:pt x="314383" y="142689"/>
                  </a:lnTo>
                  <a:lnTo>
                    <a:pt x="306091" y="140868"/>
                  </a:lnTo>
                  <a:close/>
                </a:path>
                <a:path w="320675" h="349250">
                  <a:moveTo>
                    <a:pt x="91562" y="0"/>
                  </a:moveTo>
                  <a:lnTo>
                    <a:pt x="75538" y="39576"/>
                  </a:lnTo>
                  <a:lnTo>
                    <a:pt x="66235" y="68630"/>
                  </a:lnTo>
                  <a:lnTo>
                    <a:pt x="60091" y="101437"/>
                  </a:lnTo>
                  <a:lnTo>
                    <a:pt x="53539" y="152272"/>
                  </a:lnTo>
                  <a:lnTo>
                    <a:pt x="259249" y="152272"/>
                  </a:lnTo>
                  <a:lnTo>
                    <a:pt x="259351" y="145867"/>
                  </a:lnTo>
                  <a:lnTo>
                    <a:pt x="259431" y="140868"/>
                  </a:lnTo>
                  <a:lnTo>
                    <a:pt x="259526" y="134921"/>
                  </a:lnTo>
                  <a:lnTo>
                    <a:pt x="259649" y="127165"/>
                  </a:lnTo>
                  <a:lnTo>
                    <a:pt x="261171" y="93422"/>
                  </a:lnTo>
                  <a:lnTo>
                    <a:pt x="263488" y="57426"/>
                  </a:lnTo>
                  <a:lnTo>
                    <a:pt x="266391" y="18186"/>
                  </a:lnTo>
                  <a:lnTo>
                    <a:pt x="91562" y="0"/>
                  </a:lnTo>
                  <a:close/>
                </a:path>
              </a:pathLst>
            </a:custGeom>
            <a:solidFill>
              <a:srgbClr val="ABE1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7" name="object 287" descr=""/>
            <p:cNvSpPr/>
            <p:nvPr/>
          </p:nvSpPr>
          <p:spPr>
            <a:xfrm>
              <a:off x="4008564" y="7319797"/>
              <a:ext cx="320040" cy="311785"/>
            </a:xfrm>
            <a:custGeom>
              <a:avLst/>
              <a:gdLst/>
              <a:ahLst/>
              <a:cxnLst/>
              <a:rect l="l" t="t" r="r" b="b"/>
              <a:pathLst>
                <a:path w="320039" h="311784">
                  <a:moveTo>
                    <a:pt x="38315" y="119138"/>
                  </a:moveTo>
                  <a:lnTo>
                    <a:pt x="35433" y="118656"/>
                  </a:lnTo>
                  <a:lnTo>
                    <a:pt x="36461" y="98336"/>
                  </a:lnTo>
                  <a:lnTo>
                    <a:pt x="28435" y="96583"/>
                  </a:lnTo>
                  <a:lnTo>
                    <a:pt x="26314" y="97040"/>
                  </a:lnTo>
                  <a:lnTo>
                    <a:pt x="25895" y="105867"/>
                  </a:lnTo>
                  <a:lnTo>
                    <a:pt x="23736" y="120802"/>
                  </a:lnTo>
                  <a:lnTo>
                    <a:pt x="38188" y="122745"/>
                  </a:lnTo>
                  <a:lnTo>
                    <a:pt x="38252" y="120802"/>
                  </a:lnTo>
                  <a:lnTo>
                    <a:pt x="38315" y="119138"/>
                  </a:lnTo>
                  <a:close/>
                </a:path>
                <a:path w="320039" h="311784">
                  <a:moveTo>
                    <a:pt x="59105" y="160007"/>
                  </a:moveTo>
                  <a:lnTo>
                    <a:pt x="28257" y="154381"/>
                  </a:lnTo>
                  <a:lnTo>
                    <a:pt x="11049" y="148234"/>
                  </a:lnTo>
                  <a:lnTo>
                    <a:pt x="1257" y="137706"/>
                  </a:lnTo>
                  <a:lnTo>
                    <a:pt x="0" y="134975"/>
                  </a:lnTo>
                  <a:lnTo>
                    <a:pt x="546" y="140830"/>
                  </a:lnTo>
                  <a:lnTo>
                    <a:pt x="36118" y="169760"/>
                  </a:lnTo>
                  <a:lnTo>
                    <a:pt x="50495" y="175882"/>
                  </a:lnTo>
                  <a:lnTo>
                    <a:pt x="50584" y="177634"/>
                  </a:lnTo>
                  <a:lnTo>
                    <a:pt x="50673" y="179374"/>
                  </a:lnTo>
                  <a:lnTo>
                    <a:pt x="52463" y="179108"/>
                  </a:lnTo>
                  <a:lnTo>
                    <a:pt x="57734" y="177634"/>
                  </a:lnTo>
                  <a:lnTo>
                    <a:pt x="59105" y="160007"/>
                  </a:lnTo>
                  <a:close/>
                </a:path>
                <a:path w="320039" h="311784">
                  <a:moveTo>
                    <a:pt x="150202" y="217004"/>
                  </a:moveTo>
                  <a:lnTo>
                    <a:pt x="148856" y="203009"/>
                  </a:lnTo>
                  <a:lnTo>
                    <a:pt x="130810" y="212204"/>
                  </a:lnTo>
                  <a:lnTo>
                    <a:pt x="123786" y="257314"/>
                  </a:lnTo>
                  <a:lnTo>
                    <a:pt x="116573" y="284302"/>
                  </a:lnTo>
                  <a:lnTo>
                    <a:pt x="104775" y="303923"/>
                  </a:lnTo>
                  <a:lnTo>
                    <a:pt x="98145" y="311264"/>
                  </a:lnTo>
                  <a:lnTo>
                    <a:pt x="115443" y="300964"/>
                  </a:lnTo>
                  <a:lnTo>
                    <a:pt x="134696" y="264426"/>
                  </a:lnTo>
                  <a:lnTo>
                    <a:pt x="147523" y="226885"/>
                  </a:lnTo>
                  <a:lnTo>
                    <a:pt x="150202" y="217004"/>
                  </a:lnTo>
                  <a:close/>
                </a:path>
                <a:path w="320039" h="311784">
                  <a:moveTo>
                    <a:pt x="265074" y="2692"/>
                  </a:moveTo>
                  <a:lnTo>
                    <a:pt x="250647" y="0"/>
                  </a:lnTo>
                  <a:lnTo>
                    <a:pt x="250990" y="10083"/>
                  </a:lnTo>
                  <a:lnTo>
                    <a:pt x="249834" y="16268"/>
                  </a:lnTo>
                  <a:lnTo>
                    <a:pt x="246024" y="21107"/>
                  </a:lnTo>
                  <a:lnTo>
                    <a:pt x="238404" y="27139"/>
                  </a:lnTo>
                  <a:lnTo>
                    <a:pt x="244360" y="38620"/>
                  </a:lnTo>
                  <a:lnTo>
                    <a:pt x="246697" y="54216"/>
                  </a:lnTo>
                  <a:lnTo>
                    <a:pt x="245770" y="84518"/>
                  </a:lnTo>
                  <a:lnTo>
                    <a:pt x="241896" y="140119"/>
                  </a:lnTo>
                  <a:lnTo>
                    <a:pt x="261569" y="130759"/>
                  </a:lnTo>
                  <a:lnTo>
                    <a:pt x="262509" y="127850"/>
                  </a:lnTo>
                  <a:lnTo>
                    <a:pt x="263017" y="126263"/>
                  </a:lnTo>
                  <a:lnTo>
                    <a:pt x="258953" y="127850"/>
                  </a:lnTo>
                  <a:lnTo>
                    <a:pt x="259041" y="121691"/>
                  </a:lnTo>
                  <a:lnTo>
                    <a:pt x="259143" y="115214"/>
                  </a:lnTo>
                  <a:lnTo>
                    <a:pt x="259168" y="113665"/>
                  </a:lnTo>
                  <a:lnTo>
                    <a:pt x="259270" y="107188"/>
                  </a:lnTo>
                  <a:lnTo>
                    <a:pt x="259321" y="104330"/>
                  </a:lnTo>
                  <a:lnTo>
                    <a:pt x="259448" y="96583"/>
                  </a:lnTo>
                  <a:lnTo>
                    <a:pt x="260972" y="62839"/>
                  </a:lnTo>
                  <a:lnTo>
                    <a:pt x="263258" y="27139"/>
                  </a:lnTo>
                  <a:lnTo>
                    <a:pt x="265074" y="2692"/>
                  </a:lnTo>
                  <a:close/>
                </a:path>
                <a:path w="320039" h="311784">
                  <a:moveTo>
                    <a:pt x="319976" y="120002"/>
                  </a:moveTo>
                  <a:lnTo>
                    <a:pt x="317576" y="119138"/>
                  </a:lnTo>
                  <a:lnTo>
                    <a:pt x="315048" y="125120"/>
                  </a:lnTo>
                  <a:lnTo>
                    <a:pt x="304863" y="135547"/>
                  </a:lnTo>
                  <a:lnTo>
                    <a:pt x="282244" y="149466"/>
                  </a:lnTo>
                  <a:lnTo>
                    <a:pt x="239610" y="172529"/>
                  </a:lnTo>
                  <a:lnTo>
                    <a:pt x="248843" y="274878"/>
                  </a:lnTo>
                  <a:lnTo>
                    <a:pt x="247599" y="305523"/>
                  </a:lnTo>
                  <a:lnTo>
                    <a:pt x="255790" y="283171"/>
                  </a:lnTo>
                  <a:lnTo>
                    <a:pt x="259867" y="241719"/>
                  </a:lnTo>
                  <a:lnTo>
                    <a:pt x="258559" y="183807"/>
                  </a:lnTo>
                  <a:lnTo>
                    <a:pt x="285635" y="161963"/>
                  </a:lnTo>
                  <a:lnTo>
                    <a:pt x="306400" y="143979"/>
                  </a:lnTo>
                  <a:lnTo>
                    <a:pt x="318592" y="129971"/>
                  </a:lnTo>
                  <a:lnTo>
                    <a:pt x="319976" y="120002"/>
                  </a:lnTo>
                  <a:close/>
                </a:path>
              </a:pathLst>
            </a:custGeom>
            <a:solidFill>
              <a:srgbClr val="7CBC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8" name="object 288" descr=""/>
            <p:cNvSpPr/>
            <p:nvPr/>
          </p:nvSpPr>
          <p:spPr>
            <a:xfrm>
              <a:off x="4133756" y="7439153"/>
              <a:ext cx="77470" cy="67945"/>
            </a:xfrm>
            <a:custGeom>
              <a:avLst/>
              <a:gdLst/>
              <a:ahLst/>
              <a:cxnLst/>
              <a:rect l="l" t="t" r="r" b="b"/>
              <a:pathLst>
                <a:path w="77470" h="67945">
                  <a:moveTo>
                    <a:pt x="77012" y="0"/>
                  </a:moveTo>
                  <a:lnTo>
                    <a:pt x="53438" y="7806"/>
                  </a:lnTo>
                  <a:lnTo>
                    <a:pt x="32572" y="12882"/>
                  </a:lnTo>
                  <a:lnTo>
                    <a:pt x="14672" y="15775"/>
                  </a:lnTo>
                  <a:lnTo>
                    <a:pt x="0" y="17030"/>
                  </a:lnTo>
                  <a:lnTo>
                    <a:pt x="2339" y="20496"/>
                  </a:lnTo>
                  <a:lnTo>
                    <a:pt x="7277" y="30008"/>
                  </a:lnTo>
                  <a:lnTo>
                    <a:pt x="13157" y="45709"/>
                  </a:lnTo>
                  <a:lnTo>
                    <a:pt x="18059" y="67475"/>
                  </a:lnTo>
                  <a:lnTo>
                    <a:pt x="17995" y="67678"/>
                  </a:lnTo>
                  <a:lnTo>
                    <a:pt x="41027" y="51590"/>
                  </a:lnTo>
                  <a:lnTo>
                    <a:pt x="54852" y="39177"/>
                  </a:lnTo>
                  <a:lnTo>
                    <a:pt x="65003" y="24096"/>
                  </a:lnTo>
                  <a:lnTo>
                    <a:pt x="770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9" name="object 289" descr=""/>
            <p:cNvSpPr/>
            <p:nvPr/>
          </p:nvSpPr>
          <p:spPr>
            <a:xfrm>
              <a:off x="4110273" y="7338774"/>
              <a:ext cx="68580" cy="92710"/>
            </a:xfrm>
            <a:custGeom>
              <a:avLst/>
              <a:gdLst/>
              <a:ahLst/>
              <a:cxnLst/>
              <a:rect l="l" t="t" r="r" b="b"/>
              <a:pathLst>
                <a:path w="68579" h="92709">
                  <a:moveTo>
                    <a:pt x="0" y="63157"/>
                  </a:moveTo>
                  <a:lnTo>
                    <a:pt x="785" y="78446"/>
                  </a:lnTo>
                  <a:lnTo>
                    <a:pt x="3470" y="86604"/>
                  </a:lnTo>
                  <a:lnTo>
                    <a:pt x="10236" y="90385"/>
                  </a:lnTo>
                  <a:lnTo>
                    <a:pt x="23266" y="92544"/>
                  </a:lnTo>
                  <a:lnTo>
                    <a:pt x="38778" y="90459"/>
                  </a:lnTo>
                  <a:lnTo>
                    <a:pt x="63144" y="43865"/>
                  </a:lnTo>
                  <a:lnTo>
                    <a:pt x="68095" y="4039"/>
                  </a:lnTo>
                  <a:lnTo>
                    <a:pt x="68503" y="0"/>
                  </a:lnTo>
                </a:path>
              </a:pathLst>
            </a:custGeom>
            <a:ln w="13208">
              <a:solidFill>
                <a:srgbClr val="005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0" name="object 290" descr=""/>
            <p:cNvSpPr/>
            <p:nvPr/>
          </p:nvSpPr>
          <p:spPr>
            <a:xfrm>
              <a:off x="4108805" y="7334088"/>
              <a:ext cx="141605" cy="15875"/>
            </a:xfrm>
            <a:custGeom>
              <a:avLst/>
              <a:gdLst/>
              <a:ahLst/>
              <a:cxnLst/>
              <a:rect l="l" t="t" r="r" b="b"/>
              <a:pathLst>
                <a:path w="141604" h="15875">
                  <a:moveTo>
                    <a:pt x="0" y="692"/>
                  </a:moveTo>
                  <a:lnTo>
                    <a:pt x="17187" y="0"/>
                  </a:lnTo>
                  <a:lnTo>
                    <a:pt x="30297" y="105"/>
                  </a:lnTo>
                  <a:lnTo>
                    <a:pt x="45971" y="1310"/>
                  </a:lnTo>
                  <a:lnTo>
                    <a:pt x="70853" y="3918"/>
                  </a:lnTo>
                  <a:lnTo>
                    <a:pt x="99871" y="7691"/>
                  </a:lnTo>
                  <a:lnTo>
                    <a:pt x="122169" y="11509"/>
                  </a:lnTo>
                  <a:lnTo>
                    <a:pt x="136477" y="14466"/>
                  </a:lnTo>
                  <a:lnTo>
                    <a:pt x="141528" y="15653"/>
                  </a:lnTo>
                </a:path>
              </a:pathLst>
            </a:custGeom>
            <a:ln w="13208">
              <a:solidFill>
                <a:srgbClr val="005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1" name="object 291" descr=""/>
            <p:cNvSpPr/>
            <p:nvPr/>
          </p:nvSpPr>
          <p:spPr>
            <a:xfrm>
              <a:off x="4008356" y="7289207"/>
              <a:ext cx="320675" cy="349250"/>
            </a:xfrm>
            <a:custGeom>
              <a:avLst/>
              <a:gdLst/>
              <a:ahLst/>
              <a:cxnLst/>
              <a:rect l="l" t="t" r="r" b="b"/>
              <a:pathLst>
                <a:path w="320675" h="349250">
                  <a:moveTo>
                    <a:pt x="266391" y="18186"/>
                  </a:moveTo>
                  <a:lnTo>
                    <a:pt x="263488" y="57426"/>
                  </a:lnTo>
                  <a:lnTo>
                    <a:pt x="261171" y="93422"/>
                  </a:lnTo>
                  <a:lnTo>
                    <a:pt x="259654" y="126858"/>
                  </a:lnTo>
                  <a:lnTo>
                    <a:pt x="259152" y="158419"/>
                  </a:lnTo>
                  <a:lnTo>
                    <a:pt x="289587" y="145867"/>
                  </a:lnTo>
                  <a:lnTo>
                    <a:pt x="306091" y="140868"/>
                  </a:lnTo>
                  <a:lnTo>
                    <a:pt x="314383" y="142689"/>
                  </a:lnTo>
                  <a:lnTo>
                    <a:pt x="320188" y="150596"/>
                  </a:lnTo>
                  <a:lnTo>
                    <a:pt x="318809" y="160553"/>
                  </a:lnTo>
                  <a:lnTo>
                    <a:pt x="306611" y="174569"/>
                  </a:lnTo>
                  <a:lnTo>
                    <a:pt x="285851" y="192550"/>
                  </a:lnTo>
                  <a:lnTo>
                    <a:pt x="258783" y="214401"/>
                  </a:lnTo>
                  <a:lnTo>
                    <a:pt x="260081" y="272305"/>
                  </a:lnTo>
                  <a:lnTo>
                    <a:pt x="256010" y="313766"/>
                  </a:lnTo>
                  <a:lnTo>
                    <a:pt x="246712" y="339120"/>
                  </a:lnTo>
                  <a:lnTo>
                    <a:pt x="232329" y="348703"/>
                  </a:lnTo>
                  <a:lnTo>
                    <a:pt x="204007" y="333448"/>
                  </a:lnTo>
                  <a:lnTo>
                    <a:pt x="178289" y="295973"/>
                  </a:lnTo>
                  <a:lnTo>
                    <a:pt x="159608" y="257746"/>
                  </a:lnTo>
                  <a:lnTo>
                    <a:pt x="152395" y="240233"/>
                  </a:lnTo>
                  <a:lnTo>
                    <a:pt x="136581" y="304247"/>
                  </a:lnTo>
                  <a:lnTo>
                    <a:pt x="124990" y="336583"/>
                  </a:lnTo>
                  <a:lnTo>
                    <a:pt x="111935" y="347137"/>
                  </a:lnTo>
                  <a:lnTo>
                    <a:pt x="91727" y="345808"/>
                  </a:lnTo>
                  <a:lnTo>
                    <a:pt x="75952" y="332374"/>
                  </a:lnTo>
                  <a:lnTo>
                    <a:pt x="62490" y="300886"/>
                  </a:lnTo>
                  <a:lnTo>
                    <a:pt x="53389" y="257023"/>
                  </a:lnTo>
                  <a:lnTo>
                    <a:pt x="50694" y="206463"/>
                  </a:lnTo>
                  <a:lnTo>
                    <a:pt x="35866" y="200709"/>
                  </a:lnTo>
                  <a:lnTo>
                    <a:pt x="768" y="171418"/>
                  </a:lnTo>
                  <a:lnTo>
                    <a:pt x="0" y="163197"/>
                  </a:lnTo>
                  <a:lnTo>
                    <a:pt x="1494" y="155117"/>
                  </a:lnTo>
                  <a:lnTo>
                    <a:pt x="6529" y="144245"/>
                  </a:lnTo>
                  <a:lnTo>
                    <a:pt x="13765" y="134921"/>
                  </a:lnTo>
                  <a:lnTo>
                    <a:pt x="21654" y="128707"/>
                  </a:lnTo>
                  <a:lnTo>
                    <a:pt x="28647" y="127165"/>
                  </a:lnTo>
                  <a:lnTo>
                    <a:pt x="36686" y="128904"/>
                  </a:lnTo>
                  <a:lnTo>
                    <a:pt x="35657" y="149237"/>
                  </a:lnTo>
                  <a:lnTo>
                    <a:pt x="53539" y="152272"/>
                  </a:lnTo>
                  <a:lnTo>
                    <a:pt x="60091" y="101437"/>
                  </a:lnTo>
                  <a:lnTo>
                    <a:pt x="66235" y="68630"/>
                  </a:lnTo>
                  <a:lnTo>
                    <a:pt x="75538" y="39576"/>
                  </a:lnTo>
                  <a:lnTo>
                    <a:pt x="91562" y="0"/>
                  </a:lnTo>
                </a:path>
              </a:pathLst>
            </a:custGeom>
            <a:ln w="660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92" name="object 292" descr="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4029804" y="7202766"/>
              <a:ext cx="259643" cy="131949"/>
            </a:xfrm>
            <a:prstGeom prst="rect">
              <a:avLst/>
            </a:prstGeom>
          </p:spPr>
        </p:pic>
        <p:sp>
          <p:nvSpPr>
            <p:cNvPr id="293" name="object 293" descr=""/>
            <p:cNvSpPr/>
            <p:nvPr/>
          </p:nvSpPr>
          <p:spPr>
            <a:xfrm>
              <a:off x="4112035" y="7358573"/>
              <a:ext cx="33020" cy="15240"/>
            </a:xfrm>
            <a:custGeom>
              <a:avLst/>
              <a:gdLst/>
              <a:ahLst/>
              <a:cxnLst/>
              <a:rect l="l" t="t" r="r" b="b"/>
              <a:pathLst>
                <a:path w="33020" h="15240">
                  <a:moveTo>
                    <a:pt x="0" y="11785"/>
                  </a:moveTo>
                  <a:lnTo>
                    <a:pt x="2781" y="4660"/>
                  </a:lnTo>
                  <a:lnTo>
                    <a:pt x="9982" y="0"/>
                  </a:lnTo>
                  <a:lnTo>
                    <a:pt x="17805" y="876"/>
                  </a:lnTo>
                  <a:lnTo>
                    <a:pt x="25438" y="1714"/>
                  </a:lnTo>
                  <a:lnTo>
                    <a:pt x="31305" y="7543"/>
                  </a:lnTo>
                  <a:lnTo>
                    <a:pt x="32689" y="14820"/>
                  </a:lnTo>
                </a:path>
              </a:pathLst>
            </a:custGeom>
            <a:ln w="712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4" name="object 294" descr=""/>
            <p:cNvSpPr/>
            <p:nvPr/>
          </p:nvSpPr>
          <p:spPr>
            <a:xfrm>
              <a:off x="4203985" y="7367412"/>
              <a:ext cx="33020" cy="15875"/>
            </a:xfrm>
            <a:custGeom>
              <a:avLst/>
              <a:gdLst/>
              <a:ahLst/>
              <a:cxnLst/>
              <a:rect l="l" t="t" r="r" b="b"/>
              <a:pathLst>
                <a:path w="33020" h="15875">
                  <a:moveTo>
                    <a:pt x="0" y="12065"/>
                  </a:moveTo>
                  <a:lnTo>
                    <a:pt x="2717" y="4800"/>
                  </a:lnTo>
                  <a:lnTo>
                    <a:pt x="9982" y="0"/>
                  </a:lnTo>
                  <a:lnTo>
                    <a:pt x="17919" y="889"/>
                  </a:lnTo>
                  <a:lnTo>
                    <a:pt x="25730" y="1752"/>
                  </a:lnTo>
                  <a:lnTo>
                    <a:pt x="31724" y="7874"/>
                  </a:lnTo>
                  <a:lnTo>
                    <a:pt x="32893" y="15417"/>
                  </a:lnTo>
                </a:path>
              </a:pathLst>
            </a:custGeom>
            <a:ln w="712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95" name="object 295" descr="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4052483" y="7433530"/>
              <a:ext cx="222518" cy="210944"/>
            </a:xfrm>
            <a:prstGeom prst="rect">
              <a:avLst/>
            </a:prstGeom>
          </p:spPr>
        </p:pic>
      </p:grpSp>
      <p:pic>
        <p:nvPicPr>
          <p:cNvPr id="296" name="object 296" descr=""/>
          <p:cNvPicPr/>
          <p:nvPr/>
        </p:nvPicPr>
        <p:blipFill>
          <a:blip r:embed="rId45" cstate="print"/>
          <a:stretch>
            <a:fillRect/>
          </a:stretch>
        </p:blipFill>
        <p:spPr>
          <a:xfrm>
            <a:off x="363755" y="1931455"/>
            <a:ext cx="136512" cy="136525"/>
          </a:xfrm>
          <a:prstGeom prst="rect">
            <a:avLst/>
          </a:prstGeom>
        </p:spPr>
      </p:pic>
      <p:sp>
        <p:nvSpPr>
          <p:cNvPr id="297" name="object 297" descr=""/>
          <p:cNvSpPr txBox="1"/>
          <p:nvPr/>
        </p:nvSpPr>
        <p:spPr>
          <a:xfrm>
            <a:off x="436525" y="1897734"/>
            <a:ext cx="1085850" cy="1160780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 marL="93980" marR="118745">
              <a:lnSpc>
                <a:spcPct val="107400"/>
              </a:lnSpc>
              <a:spcBef>
                <a:spcPts val="35"/>
              </a:spcBef>
            </a:pPr>
            <a:r>
              <a:rPr dirty="0" sz="1100" spc="-1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組合研修会で</a:t>
            </a:r>
            <a:r>
              <a:rPr dirty="0" sz="1100" spc="-15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届いた声</a:t>
            </a:r>
            <a:endParaRPr sz="1100">
              <a:latin typeface="ヒラギノ明朝 ProN W6"/>
              <a:cs typeface="ヒラギノ明朝 ProN W6"/>
            </a:endParaRPr>
          </a:p>
          <a:p>
            <a:pPr marL="22225" marR="8890" indent="-635">
              <a:lnSpc>
                <a:spcPct val="111900"/>
              </a:lnSpc>
              <a:spcBef>
                <a:spcPts val="1185"/>
              </a:spcBef>
            </a:pPr>
            <a:r>
              <a:rPr dirty="0" baseline="3968" sz="1050" spc="82">
                <a:solidFill>
                  <a:srgbClr val="231F20"/>
                </a:solidFill>
                <a:latin typeface="ヒラギノ明朝 ProN W3"/>
                <a:cs typeface="ヒラギノ明朝 ProN W3"/>
              </a:rPr>
              <a:t>予算枯渇で</a:t>
            </a:r>
            <a:r>
              <a:rPr dirty="0" sz="750" spc="-65">
                <a:solidFill>
                  <a:srgbClr val="231F20"/>
                </a:solidFill>
                <a:latin typeface="Arial"/>
                <a:cs typeface="Arial"/>
              </a:rPr>
              <a:t>CEV</a:t>
            </a:r>
            <a:r>
              <a:rPr dirty="0" baseline="3968" sz="1050" spc="60">
                <a:solidFill>
                  <a:srgbClr val="231F20"/>
                </a:solidFill>
                <a:latin typeface="ヒラギノ明朝 ProN W3"/>
                <a:cs typeface="ヒラギノ明朝 ProN W3"/>
              </a:rPr>
              <a:t>補助金が</a:t>
            </a:r>
            <a:r>
              <a:rPr dirty="0" sz="700" spc="-114">
                <a:solidFill>
                  <a:srgbClr val="231F20"/>
                </a:solidFill>
                <a:latin typeface="ヒラギノ明朝 ProN W3"/>
                <a:cs typeface="ヒラギノ明朝 ProN W3"/>
              </a:rPr>
              <a:t>使えなくなりそうです！</a:t>
            </a:r>
            <a:endParaRPr sz="700">
              <a:latin typeface="ヒラギノ明朝 ProN W3"/>
              <a:cs typeface="ヒラギノ明朝 ProN W3"/>
            </a:endParaRPr>
          </a:p>
          <a:p>
            <a:pPr algn="just" marL="12700" marR="5080" indent="9525">
              <a:lnSpc>
                <a:spcPct val="117200"/>
              </a:lnSpc>
              <a:spcBef>
                <a:spcPts val="10"/>
              </a:spcBef>
            </a:pPr>
            <a:r>
              <a:rPr dirty="0" sz="700" spc="25">
                <a:solidFill>
                  <a:srgbClr val="231F20"/>
                </a:solidFill>
                <a:latin typeface="ヒラギノ明朝 ProN W3"/>
                <a:cs typeface="ヒラギノ明朝 ProN W3"/>
              </a:rPr>
              <a:t>お客様の購入費用が定ま</a:t>
            </a:r>
            <a:r>
              <a:rPr dirty="0" sz="700" spc="-50">
                <a:solidFill>
                  <a:srgbClr val="231F20"/>
                </a:solidFill>
                <a:latin typeface="ヒラギノ明朝 ProN W3"/>
                <a:cs typeface="ヒラギノ明朝 ProN W3"/>
              </a:rPr>
              <a:t>らない中で、販売するなん</a:t>
            </a:r>
            <a:r>
              <a:rPr dirty="0" baseline="3968" sz="1050" spc="-37">
                <a:solidFill>
                  <a:srgbClr val="231F20"/>
                </a:solidFill>
                <a:latin typeface="ヒラギノ明朝 ProN W3"/>
                <a:cs typeface="ヒラギノ明朝 ProN W3"/>
              </a:rPr>
              <a:t>てできません</a:t>
            </a:r>
            <a:r>
              <a:rPr dirty="0" sz="750" spc="-25">
                <a:solidFill>
                  <a:srgbClr val="231F20"/>
                </a:solidFill>
                <a:latin typeface="Arial"/>
                <a:cs typeface="Arial"/>
              </a:rPr>
              <a:t>!!</a:t>
            </a:r>
            <a:endParaRPr sz="750">
              <a:latin typeface="Arial"/>
              <a:cs typeface="Arial"/>
            </a:endParaRPr>
          </a:p>
        </p:txBody>
      </p:sp>
      <p:pic>
        <p:nvPicPr>
          <p:cNvPr id="298" name="object 298" descr=""/>
          <p:cNvPicPr/>
          <p:nvPr/>
        </p:nvPicPr>
        <p:blipFill>
          <a:blip r:embed="rId46" cstate="print"/>
          <a:stretch>
            <a:fillRect/>
          </a:stretch>
        </p:blipFill>
        <p:spPr>
          <a:xfrm>
            <a:off x="5583752" y="2054226"/>
            <a:ext cx="136512" cy="136525"/>
          </a:xfrm>
          <a:prstGeom prst="rect">
            <a:avLst/>
          </a:prstGeom>
        </p:spPr>
      </p:pic>
      <p:sp>
        <p:nvSpPr>
          <p:cNvPr id="299" name="object 299" descr=""/>
          <p:cNvSpPr txBox="1"/>
          <p:nvPr/>
        </p:nvSpPr>
        <p:spPr>
          <a:xfrm>
            <a:off x="5738298" y="2020516"/>
            <a:ext cx="1465580" cy="19875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100" spc="-5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現場の声を関係省庁へ</a:t>
            </a:r>
            <a:endParaRPr sz="1100">
              <a:latin typeface="ヒラギノ明朝 ProN W6"/>
              <a:cs typeface="ヒラギノ明朝 ProN W6"/>
            </a:endParaRPr>
          </a:p>
        </p:txBody>
      </p:sp>
      <p:pic>
        <p:nvPicPr>
          <p:cNvPr id="300" name="object 300" descr=""/>
          <p:cNvPicPr/>
          <p:nvPr/>
        </p:nvPicPr>
        <p:blipFill>
          <a:blip r:embed="rId47" cstate="print"/>
          <a:stretch>
            <a:fillRect/>
          </a:stretch>
        </p:blipFill>
        <p:spPr>
          <a:xfrm>
            <a:off x="2566573" y="3447636"/>
            <a:ext cx="136512" cy="136525"/>
          </a:xfrm>
          <a:prstGeom prst="rect">
            <a:avLst/>
          </a:prstGeom>
        </p:spPr>
      </p:pic>
      <p:sp>
        <p:nvSpPr>
          <p:cNvPr id="301" name="object 301" descr=""/>
          <p:cNvSpPr txBox="1"/>
          <p:nvPr/>
        </p:nvSpPr>
        <p:spPr>
          <a:xfrm>
            <a:off x="2714805" y="3413920"/>
            <a:ext cx="1372870" cy="793750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 marL="18415" marR="5080" indent="-6350">
              <a:lnSpc>
                <a:spcPct val="107400"/>
              </a:lnSpc>
              <a:spcBef>
                <a:spcPts val="35"/>
              </a:spcBef>
            </a:pPr>
            <a:r>
              <a:rPr dirty="0" sz="1100" spc="-7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さまざまなメーカーの</a:t>
            </a:r>
            <a:r>
              <a:rPr dirty="0" sz="1100" spc="-45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組合員からも</a:t>
            </a:r>
            <a:endParaRPr sz="1100">
              <a:latin typeface="ヒラギノ明朝 ProN W6"/>
              <a:cs typeface="ヒラギノ明朝 ProN W6"/>
            </a:endParaRPr>
          </a:p>
          <a:p>
            <a:pPr marL="18415">
              <a:lnSpc>
                <a:spcPct val="100000"/>
              </a:lnSpc>
              <a:spcBef>
                <a:spcPts val="95"/>
              </a:spcBef>
            </a:pPr>
            <a:r>
              <a:rPr dirty="0" sz="1100" spc="-2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同様の声が届く</a:t>
            </a:r>
            <a:endParaRPr sz="1100">
              <a:latin typeface="ヒラギノ明朝 ProN W6"/>
              <a:cs typeface="ヒラギノ明朝 ProN W6"/>
            </a:endParaRPr>
          </a:p>
          <a:p>
            <a:pPr marL="285750">
              <a:lnSpc>
                <a:spcPct val="100000"/>
              </a:lnSpc>
              <a:spcBef>
                <a:spcPts val="845"/>
              </a:spcBef>
            </a:pPr>
            <a:r>
              <a:rPr dirty="0" sz="850" spc="-120" b="1">
                <a:solidFill>
                  <a:srgbClr val="F68B33"/>
                </a:solidFill>
                <a:latin typeface="ヒラギノ明朝 ProN W6"/>
                <a:cs typeface="ヒラギノ明朝 ProN W6"/>
              </a:rPr>
              <a:t>詳しく</a:t>
            </a:r>
            <a:endParaRPr sz="850">
              <a:latin typeface="ヒラギノ明朝 ProN W6"/>
              <a:cs typeface="ヒラギノ明朝 ProN W6"/>
            </a:endParaRPr>
          </a:p>
        </p:txBody>
      </p:sp>
      <p:pic>
        <p:nvPicPr>
          <p:cNvPr id="302" name="object 302" descr=""/>
          <p:cNvPicPr/>
          <p:nvPr/>
        </p:nvPicPr>
        <p:blipFill>
          <a:blip r:embed="rId48" cstate="print"/>
          <a:stretch>
            <a:fillRect/>
          </a:stretch>
        </p:blipFill>
        <p:spPr>
          <a:xfrm>
            <a:off x="903740" y="3920227"/>
            <a:ext cx="136512" cy="136525"/>
          </a:xfrm>
          <a:prstGeom prst="rect">
            <a:avLst/>
          </a:prstGeom>
        </p:spPr>
      </p:pic>
      <p:sp>
        <p:nvSpPr>
          <p:cNvPr id="303" name="object 303" descr=""/>
          <p:cNvSpPr txBox="1"/>
          <p:nvPr/>
        </p:nvSpPr>
        <p:spPr>
          <a:xfrm>
            <a:off x="1058310" y="3886511"/>
            <a:ext cx="1307465" cy="19875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100" spc="-2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国会で大臣へ訴える</a:t>
            </a:r>
            <a:endParaRPr sz="1100">
              <a:latin typeface="ヒラギノ明朝 ProN W6"/>
              <a:cs typeface="ヒラギノ明朝 ProN W6"/>
            </a:endParaRPr>
          </a:p>
        </p:txBody>
      </p:sp>
      <p:pic>
        <p:nvPicPr>
          <p:cNvPr id="304" name="object 304" descr=""/>
          <p:cNvPicPr/>
          <p:nvPr/>
        </p:nvPicPr>
        <p:blipFill>
          <a:blip r:embed="rId49" cstate="print"/>
          <a:stretch>
            <a:fillRect/>
          </a:stretch>
        </p:blipFill>
        <p:spPr>
          <a:xfrm>
            <a:off x="5472827" y="4301426"/>
            <a:ext cx="136512" cy="136512"/>
          </a:xfrm>
          <a:prstGeom prst="rect">
            <a:avLst/>
          </a:prstGeom>
        </p:spPr>
      </p:pic>
      <p:sp>
        <p:nvSpPr>
          <p:cNvPr id="305" name="object 305" descr=""/>
          <p:cNvSpPr txBox="1"/>
          <p:nvPr/>
        </p:nvSpPr>
        <p:spPr>
          <a:xfrm>
            <a:off x="5627377" y="4267704"/>
            <a:ext cx="1033780" cy="19875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100" spc="-1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声が届いた結果</a:t>
            </a:r>
            <a:endParaRPr sz="1100">
              <a:latin typeface="ヒラギノ明朝 ProN W6"/>
              <a:cs typeface="ヒラギノ明朝 ProN W6"/>
            </a:endParaRPr>
          </a:p>
        </p:txBody>
      </p:sp>
      <p:sp>
        <p:nvSpPr>
          <p:cNvPr id="306" name="object 306" descr=""/>
          <p:cNvSpPr txBox="1"/>
          <p:nvPr/>
        </p:nvSpPr>
        <p:spPr>
          <a:xfrm>
            <a:off x="5627377" y="4375698"/>
            <a:ext cx="1083310" cy="5010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baseline="-2688" sz="4650" b="1">
                <a:solidFill>
                  <a:srgbClr val="FFFFFF"/>
                </a:solidFill>
                <a:latin typeface="Arial"/>
                <a:cs typeface="Arial"/>
              </a:rPr>
              <a:t>700</a:t>
            </a:r>
            <a:r>
              <a:rPr dirty="0" sz="110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億円</a:t>
            </a:r>
            <a:r>
              <a:rPr dirty="0" sz="850" spc="-50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の</a:t>
            </a:r>
            <a:endParaRPr sz="850">
              <a:latin typeface="ヒラギノ明朝 ProN W6"/>
              <a:cs typeface="ヒラギノ明朝 ProN W6"/>
            </a:endParaRPr>
          </a:p>
        </p:txBody>
      </p:sp>
      <p:sp>
        <p:nvSpPr>
          <p:cNvPr id="307" name="object 307" descr=""/>
          <p:cNvSpPr txBox="1"/>
          <p:nvPr/>
        </p:nvSpPr>
        <p:spPr>
          <a:xfrm>
            <a:off x="5627377" y="4818503"/>
            <a:ext cx="1584325" cy="4279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2525" sz="165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追加</a:t>
            </a:r>
            <a:r>
              <a:rPr dirty="0" baseline="3267" sz="1275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での</a:t>
            </a:r>
            <a:r>
              <a:rPr dirty="0" baseline="2525" sz="1650" spc="-22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予算計上</a:t>
            </a:r>
            <a:r>
              <a:rPr dirty="0" baseline="3267" sz="1275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が</a:t>
            </a:r>
            <a:r>
              <a:rPr dirty="0" baseline="2525" sz="1650" b="1">
                <a:solidFill>
                  <a:srgbClr val="231F20"/>
                </a:solidFill>
                <a:latin typeface="ヒラギノ明朝 ProN W6"/>
                <a:cs typeface="ヒラギノ明朝 ProN W6"/>
              </a:rPr>
              <a:t>決定</a:t>
            </a:r>
            <a:r>
              <a:rPr dirty="0" sz="1250" spc="-25" b="1">
                <a:solidFill>
                  <a:srgbClr val="231F20"/>
                </a:solidFill>
                <a:latin typeface="Arial"/>
                <a:cs typeface="Arial"/>
              </a:rPr>
              <a:t>!!</a:t>
            </a:r>
            <a:endParaRPr sz="1250">
              <a:latin typeface="Arial"/>
              <a:cs typeface="Arial"/>
            </a:endParaRPr>
          </a:p>
          <a:p>
            <a:pPr algn="ctr" marR="144145">
              <a:lnSpc>
                <a:spcPct val="100000"/>
              </a:lnSpc>
              <a:spcBef>
                <a:spcPts val="944"/>
              </a:spcBef>
            </a:pPr>
            <a:r>
              <a:rPr dirty="0" sz="600" spc="-5">
                <a:solidFill>
                  <a:srgbClr val="050100"/>
                </a:solidFill>
                <a:latin typeface="ヒラギノ明朝 ProN W3"/>
                <a:cs typeface="ヒラギノ明朝 ProN W3"/>
              </a:rPr>
              <a:t>予定通り</a:t>
            </a:r>
            <a:endParaRPr sz="600">
              <a:latin typeface="ヒラギノ明朝 ProN W3"/>
              <a:cs typeface="ヒラギノ明朝 ProN W3"/>
            </a:endParaRPr>
          </a:p>
        </p:txBody>
      </p:sp>
      <p:sp>
        <p:nvSpPr>
          <p:cNvPr id="308" name="object 308" descr=""/>
          <p:cNvSpPr/>
          <p:nvPr/>
        </p:nvSpPr>
        <p:spPr>
          <a:xfrm>
            <a:off x="254589" y="7652153"/>
            <a:ext cx="357505" cy="139700"/>
          </a:xfrm>
          <a:custGeom>
            <a:avLst/>
            <a:gdLst/>
            <a:ahLst/>
            <a:cxnLst/>
            <a:rect l="l" t="t" r="r" b="b"/>
            <a:pathLst>
              <a:path w="357505" h="139700">
                <a:moveTo>
                  <a:pt x="294271" y="0"/>
                </a:moveTo>
                <a:lnTo>
                  <a:pt x="0" y="0"/>
                </a:lnTo>
                <a:lnTo>
                  <a:pt x="0" y="139700"/>
                </a:lnTo>
                <a:lnTo>
                  <a:pt x="294271" y="139700"/>
                </a:lnTo>
                <a:lnTo>
                  <a:pt x="357403" y="69850"/>
                </a:lnTo>
                <a:lnTo>
                  <a:pt x="294271" y="0"/>
                </a:lnTo>
                <a:close/>
              </a:path>
            </a:pathLst>
          </a:custGeom>
          <a:solidFill>
            <a:srgbClr val="F68B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9" name="object 309" descr=""/>
          <p:cNvSpPr txBox="1"/>
          <p:nvPr/>
        </p:nvSpPr>
        <p:spPr>
          <a:xfrm>
            <a:off x="318863" y="7656714"/>
            <a:ext cx="191770" cy="123189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600" spc="25" b="1">
                <a:solidFill>
                  <a:srgbClr val="FFFFFF"/>
                </a:solidFill>
                <a:latin typeface="ヒラギノ明朝 ProN W6"/>
                <a:cs typeface="ヒラギノ明朝 ProN W6"/>
              </a:rPr>
              <a:t>現在</a:t>
            </a:r>
            <a:endParaRPr sz="600">
              <a:latin typeface="ヒラギノ明朝 ProN W6"/>
              <a:cs typeface="ヒラギノ明朝 ProN W6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ここがポイント2025_1213</dc:title>
  <dcterms:created xsi:type="dcterms:W3CDTF">2024-12-18T01:47:48Z</dcterms:created>
  <dcterms:modified xsi:type="dcterms:W3CDTF">2024-12-18T01:47:48Z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2024-12-13T00:00:00Z</vt:filetime>
  </property>
  <property fmtid="{D5CDD505-2E9C-101B-9397-08002B2CF9AE}" pid="3" name="Creator">
    <vt:lpwstr>Adobe Illustrator 28.7 (Macintosh)</vt:lpwstr>
  </property>
  <property fmtid="{D5CDD505-2E9C-101B-9397-08002B2CF9AE}" pid="4" name="LastSaved">
    <vt:filetime>2024-12-18T00:00:00Z</vt:filetime>
  </property>
  <property fmtid="{D5CDD505-2E9C-101B-9397-08002B2CF9AE}" pid="5" name="Producer">
    <vt:lpwstr>Adobe PDF library 17.00</vt:lpwstr>
  </property>
</Properties>
</file>