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F04E30"/>
                </a:solidFill>
                <a:latin typeface="ヒラギノ明朝 ProN W6"/>
                <a:cs typeface="ヒラギノ明朝 ProN W6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9994" y="6480009"/>
            <a:ext cx="6840220" cy="3853179"/>
          </a:xfrm>
          <a:custGeom>
            <a:avLst/>
            <a:gdLst/>
            <a:ahLst/>
            <a:cxnLst/>
            <a:rect l="l" t="t" r="r" b="b"/>
            <a:pathLst>
              <a:path w="6840220" h="3853179">
                <a:moveTo>
                  <a:pt x="6840004" y="0"/>
                </a:moveTo>
                <a:lnTo>
                  <a:pt x="0" y="0"/>
                </a:lnTo>
                <a:lnTo>
                  <a:pt x="0" y="62903"/>
                </a:lnTo>
                <a:lnTo>
                  <a:pt x="0" y="467995"/>
                </a:lnTo>
                <a:lnTo>
                  <a:pt x="0" y="3789083"/>
                </a:lnTo>
                <a:lnTo>
                  <a:pt x="0" y="3852583"/>
                </a:lnTo>
                <a:lnTo>
                  <a:pt x="6840004" y="3852583"/>
                </a:lnTo>
                <a:lnTo>
                  <a:pt x="6840004" y="3789083"/>
                </a:lnTo>
                <a:lnTo>
                  <a:pt x="6777088" y="3789083"/>
                </a:lnTo>
                <a:lnTo>
                  <a:pt x="62915" y="3789083"/>
                </a:lnTo>
                <a:lnTo>
                  <a:pt x="62915" y="467995"/>
                </a:lnTo>
                <a:lnTo>
                  <a:pt x="6777088" y="467995"/>
                </a:lnTo>
                <a:lnTo>
                  <a:pt x="6777088" y="3789083"/>
                </a:lnTo>
                <a:lnTo>
                  <a:pt x="6840004" y="3789070"/>
                </a:lnTo>
                <a:lnTo>
                  <a:pt x="6840004" y="467995"/>
                </a:lnTo>
                <a:lnTo>
                  <a:pt x="6840004" y="62903"/>
                </a:lnTo>
                <a:lnTo>
                  <a:pt x="6840004" y="0"/>
                </a:lnTo>
                <a:close/>
              </a:path>
            </a:pathLst>
          </a:custGeom>
          <a:solidFill>
            <a:srgbClr val="F04E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328004" y="2232002"/>
            <a:ext cx="1872614" cy="2340610"/>
          </a:xfrm>
          <a:custGeom>
            <a:avLst/>
            <a:gdLst/>
            <a:ahLst/>
            <a:cxnLst/>
            <a:rect l="l" t="t" r="r" b="b"/>
            <a:pathLst>
              <a:path w="1872615" h="2340610">
                <a:moveTo>
                  <a:pt x="1774863" y="0"/>
                </a:moveTo>
                <a:lnTo>
                  <a:pt x="305993" y="0"/>
                </a:lnTo>
                <a:lnTo>
                  <a:pt x="97129" y="0"/>
                </a:lnTo>
                <a:lnTo>
                  <a:pt x="59412" y="7664"/>
                </a:lnTo>
                <a:lnTo>
                  <a:pt x="28528" y="28533"/>
                </a:lnTo>
                <a:lnTo>
                  <a:pt x="7663" y="59418"/>
                </a:lnTo>
                <a:lnTo>
                  <a:pt x="0" y="97129"/>
                </a:lnTo>
                <a:lnTo>
                  <a:pt x="0" y="2242870"/>
                </a:lnTo>
                <a:lnTo>
                  <a:pt x="7663" y="2280582"/>
                </a:lnTo>
                <a:lnTo>
                  <a:pt x="28528" y="2311466"/>
                </a:lnTo>
                <a:lnTo>
                  <a:pt x="59412" y="2332335"/>
                </a:lnTo>
                <a:lnTo>
                  <a:pt x="97129" y="2340000"/>
                </a:lnTo>
                <a:lnTo>
                  <a:pt x="1774863" y="2340000"/>
                </a:lnTo>
                <a:lnTo>
                  <a:pt x="1812574" y="2332335"/>
                </a:lnTo>
                <a:lnTo>
                  <a:pt x="1843458" y="2311466"/>
                </a:lnTo>
                <a:lnTo>
                  <a:pt x="1864327" y="2280582"/>
                </a:lnTo>
                <a:lnTo>
                  <a:pt x="1871992" y="2242870"/>
                </a:lnTo>
                <a:lnTo>
                  <a:pt x="1871992" y="97129"/>
                </a:lnTo>
                <a:lnTo>
                  <a:pt x="1864327" y="59418"/>
                </a:lnTo>
                <a:lnTo>
                  <a:pt x="1843458" y="28533"/>
                </a:lnTo>
                <a:lnTo>
                  <a:pt x="1812574" y="7664"/>
                </a:lnTo>
                <a:lnTo>
                  <a:pt x="1774863" y="0"/>
                </a:lnTo>
                <a:close/>
              </a:path>
            </a:pathLst>
          </a:custGeom>
          <a:solidFill>
            <a:srgbClr val="FEE4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328004" y="2232002"/>
            <a:ext cx="1872614" cy="2340610"/>
          </a:xfrm>
          <a:custGeom>
            <a:avLst/>
            <a:gdLst/>
            <a:ahLst/>
            <a:cxnLst/>
            <a:rect l="l" t="t" r="r" b="b"/>
            <a:pathLst>
              <a:path w="1872615" h="2340610">
                <a:moveTo>
                  <a:pt x="305993" y="0"/>
                </a:moveTo>
                <a:lnTo>
                  <a:pt x="97129" y="0"/>
                </a:lnTo>
                <a:lnTo>
                  <a:pt x="59412" y="7664"/>
                </a:lnTo>
                <a:lnTo>
                  <a:pt x="28528" y="28533"/>
                </a:lnTo>
                <a:lnTo>
                  <a:pt x="7663" y="59418"/>
                </a:lnTo>
                <a:lnTo>
                  <a:pt x="0" y="97129"/>
                </a:lnTo>
                <a:lnTo>
                  <a:pt x="0" y="2242870"/>
                </a:lnTo>
                <a:lnTo>
                  <a:pt x="7663" y="2280582"/>
                </a:lnTo>
                <a:lnTo>
                  <a:pt x="28528" y="2311466"/>
                </a:lnTo>
                <a:lnTo>
                  <a:pt x="59412" y="2332335"/>
                </a:lnTo>
                <a:lnTo>
                  <a:pt x="97129" y="2340000"/>
                </a:lnTo>
                <a:lnTo>
                  <a:pt x="1774863" y="2340000"/>
                </a:lnTo>
                <a:lnTo>
                  <a:pt x="1812574" y="2332335"/>
                </a:lnTo>
                <a:lnTo>
                  <a:pt x="1843458" y="2311466"/>
                </a:lnTo>
                <a:lnTo>
                  <a:pt x="1864327" y="2280582"/>
                </a:lnTo>
                <a:lnTo>
                  <a:pt x="1871992" y="2242870"/>
                </a:lnTo>
                <a:lnTo>
                  <a:pt x="1871992" y="97129"/>
                </a:lnTo>
                <a:lnTo>
                  <a:pt x="1864327" y="59418"/>
                </a:lnTo>
                <a:lnTo>
                  <a:pt x="1843458" y="28533"/>
                </a:lnTo>
                <a:lnTo>
                  <a:pt x="1812574" y="7664"/>
                </a:lnTo>
                <a:lnTo>
                  <a:pt x="1774863" y="0"/>
                </a:lnTo>
                <a:lnTo>
                  <a:pt x="1565998" y="0"/>
                </a:lnTo>
              </a:path>
            </a:pathLst>
          </a:custGeom>
          <a:ln w="6350">
            <a:solidFill>
              <a:srgbClr val="F68B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7560309" cy="468630"/>
          </a:xfrm>
          <a:custGeom>
            <a:avLst/>
            <a:gdLst/>
            <a:ahLst/>
            <a:cxnLst/>
            <a:rect l="l" t="t" r="r" b="b"/>
            <a:pathLst>
              <a:path w="7560309" h="468630">
                <a:moveTo>
                  <a:pt x="7560005" y="468007"/>
                </a:moveTo>
                <a:lnTo>
                  <a:pt x="0" y="468007"/>
                </a:lnTo>
                <a:lnTo>
                  <a:pt x="0" y="0"/>
                </a:lnTo>
                <a:lnTo>
                  <a:pt x="7560005" y="0"/>
                </a:lnTo>
                <a:lnTo>
                  <a:pt x="7560005" y="468007"/>
                </a:lnTo>
                <a:close/>
              </a:path>
            </a:pathLst>
          </a:custGeom>
          <a:solidFill>
            <a:srgbClr val="FED4B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993" y="181151"/>
            <a:ext cx="214916" cy="21484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449021" y="198729"/>
            <a:ext cx="751205" cy="179705"/>
          </a:xfrm>
          <a:custGeom>
            <a:avLst/>
            <a:gdLst/>
            <a:ahLst/>
            <a:cxnLst/>
            <a:rect l="l" t="t" r="r" b="b"/>
            <a:pathLst>
              <a:path w="751204" h="179704">
                <a:moveTo>
                  <a:pt x="651789" y="72656"/>
                </a:moveTo>
                <a:lnTo>
                  <a:pt x="614743" y="72656"/>
                </a:lnTo>
                <a:lnTo>
                  <a:pt x="614743" y="95237"/>
                </a:lnTo>
                <a:lnTo>
                  <a:pt x="631037" y="95237"/>
                </a:lnTo>
                <a:lnTo>
                  <a:pt x="631037" y="145300"/>
                </a:lnTo>
                <a:lnTo>
                  <a:pt x="611835" y="159981"/>
                </a:lnTo>
                <a:lnTo>
                  <a:pt x="633209" y="178815"/>
                </a:lnTo>
                <a:lnTo>
                  <a:pt x="644448" y="157619"/>
                </a:lnTo>
                <a:lnTo>
                  <a:pt x="750976" y="157619"/>
                </a:lnTo>
                <a:lnTo>
                  <a:pt x="750976" y="155435"/>
                </a:lnTo>
                <a:lnTo>
                  <a:pt x="694080" y="155435"/>
                </a:lnTo>
                <a:lnTo>
                  <a:pt x="684581" y="155070"/>
                </a:lnTo>
                <a:lnTo>
                  <a:pt x="678529" y="154514"/>
                </a:lnTo>
                <a:lnTo>
                  <a:pt x="673324" y="153377"/>
                </a:lnTo>
                <a:lnTo>
                  <a:pt x="654773" y="147662"/>
                </a:lnTo>
                <a:lnTo>
                  <a:pt x="651789" y="145110"/>
                </a:lnTo>
                <a:lnTo>
                  <a:pt x="651789" y="72656"/>
                </a:lnTo>
                <a:close/>
              </a:path>
              <a:path w="751204" h="179704">
                <a:moveTo>
                  <a:pt x="750976" y="157619"/>
                </a:moveTo>
                <a:lnTo>
                  <a:pt x="644448" y="157619"/>
                </a:lnTo>
                <a:lnTo>
                  <a:pt x="658409" y="168831"/>
                </a:lnTo>
                <a:lnTo>
                  <a:pt x="667837" y="174588"/>
                </a:lnTo>
                <a:lnTo>
                  <a:pt x="677029" y="176709"/>
                </a:lnTo>
                <a:lnTo>
                  <a:pt x="690283" y="177012"/>
                </a:lnTo>
                <a:lnTo>
                  <a:pt x="750976" y="177012"/>
                </a:lnTo>
                <a:lnTo>
                  <a:pt x="750976" y="157619"/>
                </a:lnTo>
                <a:close/>
              </a:path>
              <a:path w="751204" h="179704">
                <a:moveTo>
                  <a:pt x="715098" y="145478"/>
                </a:moveTo>
                <a:lnTo>
                  <a:pt x="694080" y="145478"/>
                </a:lnTo>
                <a:lnTo>
                  <a:pt x="694080" y="155435"/>
                </a:lnTo>
                <a:lnTo>
                  <a:pt x="715098" y="155435"/>
                </a:lnTo>
                <a:lnTo>
                  <a:pt x="715098" y="145478"/>
                </a:lnTo>
                <a:close/>
              </a:path>
              <a:path w="751204" h="179704">
                <a:moveTo>
                  <a:pt x="750976" y="124282"/>
                </a:moveTo>
                <a:lnTo>
                  <a:pt x="659295" y="124282"/>
                </a:lnTo>
                <a:lnTo>
                  <a:pt x="659295" y="145478"/>
                </a:lnTo>
                <a:lnTo>
                  <a:pt x="750976" y="145478"/>
                </a:lnTo>
                <a:lnTo>
                  <a:pt x="750976" y="124282"/>
                </a:lnTo>
                <a:close/>
              </a:path>
              <a:path w="751204" h="179704">
                <a:moveTo>
                  <a:pt x="715098" y="115404"/>
                </a:moveTo>
                <a:lnTo>
                  <a:pt x="694080" y="115404"/>
                </a:lnTo>
                <a:lnTo>
                  <a:pt x="694080" y="124282"/>
                </a:lnTo>
                <a:lnTo>
                  <a:pt x="715098" y="124282"/>
                </a:lnTo>
                <a:lnTo>
                  <a:pt x="715098" y="115404"/>
                </a:lnTo>
                <a:close/>
              </a:path>
              <a:path w="751204" h="179704">
                <a:moveTo>
                  <a:pt x="743000" y="40944"/>
                </a:moveTo>
                <a:lnTo>
                  <a:pt x="659295" y="40944"/>
                </a:lnTo>
                <a:lnTo>
                  <a:pt x="659295" y="115404"/>
                </a:lnTo>
                <a:lnTo>
                  <a:pt x="750976" y="115404"/>
                </a:lnTo>
                <a:lnTo>
                  <a:pt x="750976" y="95237"/>
                </a:lnTo>
                <a:lnTo>
                  <a:pt x="680885" y="95237"/>
                </a:lnTo>
                <a:lnTo>
                  <a:pt x="680885" y="87388"/>
                </a:lnTo>
                <a:lnTo>
                  <a:pt x="750976" y="87388"/>
                </a:lnTo>
                <a:lnTo>
                  <a:pt x="750976" y="67767"/>
                </a:lnTo>
                <a:lnTo>
                  <a:pt x="680885" y="67767"/>
                </a:lnTo>
                <a:lnTo>
                  <a:pt x="680885" y="59918"/>
                </a:lnTo>
                <a:lnTo>
                  <a:pt x="750976" y="59918"/>
                </a:lnTo>
                <a:lnTo>
                  <a:pt x="750976" y="45465"/>
                </a:lnTo>
                <a:lnTo>
                  <a:pt x="743000" y="40944"/>
                </a:lnTo>
                <a:close/>
              </a:path>
              <a:path w="751204" h="179704">
                <a:moveTo>
                  <a:pt x="715098" y="87388"/>
                </a:moveTo>
                <a:lnTo>
                  <a:pt x="694080" y="87388"/>
                </a:lnTo>
                <a:lnTo>
                  <a:pt x="694080" y="95237"/>
                </a:lnTo>
                <a:lnTo>
                  <a:pt x="715098" y="95237"/>
                </a:lnTo>
                <a:lnTo>
                  <a:pt x="715098" y="87388"/>
                </a:lnTo>
                <a:close/>
              </a:path>
              <a:path w="751204" h="179704">
                <a:moveTo>
                  <a:pt x="750976" y="87388"/>
                </a:moveTo>
                <a:lnTo>
                  <a:pt x="729386" y="87388"/>
                </a:lnTo>
                <a:lnTo>
                  <a:pt x="729386" y="95237"/>
                </a:lnTo>
                <a:lnTo>
                  <a:pt x="750976" y="95237"/>
                </a:lnTo>
                <a:lnTo>
                  <a:pt x="750976" y="87388"/>
                </a:lnTo>
                <a:close/>
              </a:path>
              <a:path w="751204" h="179704">
                <a:moveTo>
                  <a:pt x="715098" y="59918"/>
                </a:moveTo>
                <a:lnTo>
                  <a:pt x="694080" y="59918"/>
                </a:lnTo>
                <a:lnTo>
                  <a:pt x="694080" y="67767"/>
                </a:lnTo>
                <a:lnTo>
                  <a:pt x="715098" y="67767"/>
                </a:lnTo>
                <a:lnTo>
                  <a:pt x="715098" y="59918"/>
                </a:lnTo>
                <a:close/>
              </a:path>
              <a:path w="751204" h="179704">
                <a:moveTo>
                  <a:pt x="750976" y="59918"/>
                </a:moveTo>
                <a:lnTo>
                  <a:pt x="729386" y="59918"/>
                </a:lnTo>
                <a:lnTo>
                  <a:pt x="729386" y="67767"/>
                </a:lnTo>
                <a:lnTo>
                  <a:pt x="750976" y="67767"/>
                </a:lnTo>
                <a:lnTo>
                  <a:pt x="750976" y="59918"/>
                </a:lnTo>
                <a:close/>
              </a:path>
              <a:path w="751204" h="179704">
                <a:moveTo>
                  <a:pt x="640867" y="8585"/>
                </a:moveTo>
                <a:lnTo>
                  <a:pt x="616635" y="8585"/>
                </a:lnTo>
                <a:lnTo>
                  <a:pt x="627164" y="49860"/>
                </a:lnTo>
                <a:lnTo>
                  <a:pt x="651395" y="49860"/>
                </a:lnTo>
                <a:lnTo>
                  <a:pt x="640867" y="8585"/>
                </a:lnTo>
                <a:close/>
              </a:path>
              <a:path w="751204" h="179704">
                <a:moveTo>
                  <a:pt x="715098" y="31521"/>
                </a:moveTo>
                <a:lnTo>
                  <a:pt x="694080" y="31521"/>
                </a:lnTo>
                <a:lnTo>
                  <a:pt x="694080" y="40944"/>
                </a:lnTo>
                <a:lnTo>
                  <a:pt x="715098" y="40944"/>
                </a:lnTo>
                <a:lnTo>
                  <a:pt x="715098" y="31521"/>
                </a:lnTo>
                <a:close/>
              </a:path>
              <a:path w="751204" h="179704">
                <a:moveTo>
                  <a:pt x="750976" y="10871"/>
                </a:moveTo>
                <a:lnTo>
                  <a:pt x="659295" y="10871"/>
                </a:lnTo>
                <a:lnTo>
                  <a:pt x="659295" y="31521"/>
                </a:lnTo>
                <a:lnTo>
                  <a:pt x="750976" y="31521"/>
                </a:lnTo>
                <a:lnTo>
                  <a:pt x="750976" y="10871"/>
                </a:lnTo>
                <a:close/>
              </a:path>
              <a:path w="751204" h="179704">
                <a:moveTo>
                  <a:pt x="715098" y="2362"/>
                </a:moveTo>
                <a:lnTo>
                  <a:pt x="694080" y="2362"/>
                </a:lnTo>
                <a:lnTo>
                  <a:pt x="694080" y="10871"/>
                </a:lnTo>
                <a:lnTo>
                  <a:pt x="715098" y="10871"/>
                </a:lnTo>
                <a:lnTo>
                  <a:pt x="715098" y="2362"/>
                </a:lnTo>
                <a:close/>
              </a:path>
              <a:path w="751204" h="179704">
                <a:moveTo>
                  <a:pt x="563105" y="124828"/>
                </a:moveTo>
                <a:lnTo>
                  <a:pt x="543712" y="124828"/>
                </a:lnTo>
                <a:lnTo>
                  <a:pt x="543712" y="171576"/>
                </a:lnTo>
                <a:lnTo>
                  <a:pt x="549681" y="177546"/>
                </a:lnTo>
                <a:lnTo>
                  <a:pt x="599503" y="177546"/>
                </a:lnTo>
                <a:lnTo>
                  <a:pt x="599503" y="156895"/>
                </a:lnTo>
                <a:lnTo>
                  <a:pt x="563105" y="156895"/>
                </a:lnTo>
                <a:lnTo>
                  <a:pt x="563105" y="124828"/>
                </a:lnTo>
                <a:close/>
              </a:path>
              <a:path w="751204" h="179704">
                <a:moveTo>
                  <a:pt x="514872" y="142481"/>
                </a:moveTo>
                <a:lnTo>
                  <a:pt x="476694" y="142481"/>
                </a:lnTo>
                <a:lnTo>
                  <a:pt x="476694" y="177190"/>
                </a:lnTo>
                <a:lnTo>
                  <a:pt x="497331" y="177190"/>
                </a:lnTo>
                <a:lnTo>
                  <a:pt x="497331" y="145465"/>
                </a:lnTo>
                <a:lnTo>
                  <a:pt x="515650" y="145465"/>
                </a:lnTo>
                <a:lnTo>
                  <a:pt x="514872" y="142481"/>
                </a:lnTo>
                <a:close/>
              </a:path>
              <a:path w="751204" h="179704">
                <a:moveTo>
                  <a:pt x="535257" y="153187"/>
                </a:moveTo>
                <a:lnTo>
                  <a:pt x="514756" y="153187"/>
                </a:lnTo>
                <a:lnTo>
                  <a:pt x="508431" y="177190"/>
                </a:lnTo>
                <a:lnTo>
                  <a:pt x="528916" y="177190"/>
                </a:lnTo>
                <a:lnTo>
                  <a:pt x="535257" y="153187"/>
                </a:lnTo>
                <a:close/>
              </a:path>
              <a:path w="751204" h="179704">
                <a:moveTo>
                  <a:pt x="508711" y="118846"/>
                </a:moveTo>
                <a:lnTo>
                  <a:pt x="463270" y="118846"/>
                </a:lnTo>
                <a:lnTo>
                  <a:pt x="451446" y="163309"/>
                </a:lnTo>
                <a:lnTo>
                  <a:pt x="469099" y="170980"/>
                </a:lnTo>
                <a:lnTo>
                  <a:pt x="476694" y="142481"/>
                </a:lnTo>
                <a:lnTo>
                  <a:pt x="514872" y="142481"/>
                </a:lnTo>
                <a:lnTo>
                  <a:pt x="508711" y="118846"/>
                </a:lnTo>
                <a:close/>
              </a:path>
              <a:path w="751204" h="179704">
                <a:moveTo>
                  <a:pt x="515650" y="145465"/>
                </a:moveTo>
                <a:lnTo>
                  <a:pt x="497331" y="145465"/>
                </a:lnTo>
                <a:lnTo>
                  <a:pt x="501357" y="160921"/>
                </a:lnTo>
                <a:lnTo>
                  <a:pt x="514756" y="153187"/>
                </a:lnTo>
                <a:lnTo>
                  <a:pt x="535257" y="153187"/>
                </a:lnTo>
                <a:lnTo>
                  <a:pt x="536723" y="147637"/>
                </a:lnTo>
                <a:lnTo>
                  <a:pt x="516216" y="147637"/>
                </a:lnTo>
                <a:lnTo>
                  <a:pt x="515650" y="145465"/>
                </a:lnTo>
                <a:close/>
              </a:path>
              <a:path w="751204" h="179704">
                <a:moveTo>
                  <a:pt x="589089" y="123659"/>
                </a:moveTo>
                <a:lnTo>
                  <a:pt x="567054" y="123659"/>
                </a:lnTo>
                <a:lnTo>
                  <a:pt x="577291" y="151383"/>
                </a:lnTo>
                <a:lnTo>
                  <a:pt x="599325" y="151383"/>
                </a:lnTo>
                <a:lnTo>
                  <a:pt x="589089" y="123659"/>
                </a:lnTo>
                <a:close/>
              </a:path>
              <a:path w="751204" h="179704">
                <a:moveTo>
                  <a:pt x="540765" y="132333"/>
                </a:moveTo>
                <a:lnTo>
                  <a:pt x="520268" y="132333"/>
                </a:lnTo>
                <a:lnTo>
                  <a:pt x="516216" y="147637"/>
                </a:lnTo>
                <a:lnTo>
                  <a:pt x="536723" y="147637"/>
                </a:lnTo>
                <a:lnTo>
                  <a:pt x="540765" y="132333"/>
                </a:lnTo>
                <a:close/>
              </a:path>
              <a:path w="751204" h="179704">
                <a:moveTo>
                  <a:pt x="544443" y="98145"/>
                </a:moveTo>
                <a:lnTo>
                  <a:pt x="536460" y="98145"/>
                </a:lnTo>
                <a:lnTo>
                  <a:pt x="529894" y="114592"/>
                </a:lnTo>
                <a:lnTo>
                  <a:pt x="573443" y="123659"/>
                </a:lnTo>
                <a:lnTo>
                  <a:pt x="578497" y="123659"/>
                </a:lnTo>
                <a:lnTo>
                  <a:pt x="585114" y="106603"/>
                </a:lnTo>
                <a:lnTo>
                  <a:pt x="544443" y="98145"/>
                </a:lnTo>
                <a:close/>
              </a:path>
              <a:path w="751204" h="179704">
                <a:moveTo>
                  <a:pt x="497331" y="108229"/>
                </a:moveTo>
                <a:lnTo>
                  <a:pt x="476465" y="108229"/>
                </a:lnTo>
                <a:lnTo>
                  <a:pt x="476465" y="118846"/>
                </a:lnTo>
                <a:lnTo>
                  <a:pt x="497331" y="118846"/>
                </a:lnTo>
                <a:lnTo>
                  <a:pt x="497331" y="108229"/>
                </a:lnTo>
                <a:close/>
              </a:path>
              <a:path w="751204" h="179704">
                <a:moveTo>
                  <a:pt x="503402" y="2654"/>
                </a:moveTo>
                <a:lnTo>
                  <a:pt x="478866" y="2654"/>
                </a:lnTo>
                <a:lnTo>
                  <a:pt x="452942" y="40906"/>
                </a:lnTo>
                <a:lnTo>
                  <a:pt x="452126" y="42163"/>
                </a:lnTo>
                <a:lnTo>
                  <a:pt x="469874" y="65455"/>
                </a:lnTo>
                <a:lnTo>
                  <a:pt x="453326" y="89890"/>
                </a:lnTo>
                <a:lnTo>
                  <a:pt x="453326" y="110782"/>
                </a:lnTo>
                <a:lnTo>
                  <a:pt x="452115" y="110782"/>
                </a:lnTo>
                <a:lnTo>
                  <a:pt x="476465" y="108229"/>
                </a:lnTo>
                <a:lnTo>
                  <a:pt x="497331" y="108229"/>
                </a:lnTo>
                <a:lnTo>
                  <a:pt x="497331" y="106032"/>
                </a:lnTo>
                <a:lnTo>
                  <a:pt x="502856" y="105460"/>
                </a:lnTo>
                <a:lnTo>
                  <a:pt x="523530" y="105460"/>
                </a:lnTo>
                <a:lnTo>
                  <a:pt x="518788" y="87249"/>
                </a:lnTo>
                <a:lnTo>
                  <a:pt x="478485" y="87249"/>
                </a:lnTo>
                <a:lnTo>
                  <a:pt x="504782" y="48450"/>
                </a:lnTo>
                <a:lnTo>
                  <a:pt x="481406" y="48450"/>
                </a:lnTo>
                <a:lnTo>
                  <a:pt x="476618" y="42163"/>
                </a:lnTo>
                <a:lnTo>
                  <a:pt x="503402" y="2654"/>
                </a:lnTo>
                <a:close/>
              </a:path>
              <a:path w="751204" h="179704">
                <a:moveTo>
                  <a:pt x="523530" y="105460"/>
                </a:moveTo>
                <a:lnTo>
                  <a:pt x="502856" y="105460"/>
                </a:lnTo>
                <a:lnTo>
                  <a:pt x="504253" y="110782"/>
                </a:lnTo>
                <a:lnTo>
                  <a:pt x="524916" y="110782"/>
                </a:lnTo>
                <a:lnTo>
                  <a:pt x="523530" y="105460"/>
                </a:lnTo>
                <a:close/>
              </a:path>
              <a:path w="751204" h="179704">
                <a:moveTo>
                  <a:pt x="598203" y="93992"/>
                </a:moveTo>
                <a:lnTo>
                  <a:pt x="576160" y="93992"/>
                </a:lnTo>
                <a:lnTo>
                  <a:pt x="578357" y="99923"/>
                </a:lnTo>
                <a:lnTo>
                  <a:pt x="600392" y="99923"/>
                </a:lnTo>
                <a:lnTo>
                  <a:pt x="598203" y="93992"/>
                </a:lnTo>
                <a:close/>
              </a:path>
              <a:path w="751204" h="179704">
                <a:moveTo>
                  <a:pt x="564997" y="40906"/>
                </a:moveTo>
                <a:lnTo>
                  <a:pt x="543750" y="40906"/>
                </a:lnTo>
                <a:lnTo>
                  <a:pt x="525145" y="84747"/>
                </a:lnTo>
                <a:lnTo>
                  <a:pt x="525272" y="99326"/>
                </a:lnTo>
                <a:lnTo>
                  <a:pt x="536460" y="98145"/>
                </a:lnTo>
                <a:lnTo>
                  <a:pt x="544443" y="98145"/>
                </a:lnTo>
                <a:lnTo>
                  <a:pt x="541756" y="97586"/>
                </a:lnTo>
                <a:lnTo>
                  <a:pt x="576160" y="93992"/>
                </a:lnTo>
                <a:lnTo>
                  <a:pt x="598203" y="93992"/>
                </a:lnTo>
                <a:lnTo>
                  <a:pt x="591688" y="76339"/>
                </a:lnTo>
                <a:lnTo>
                  <a:pt x="549960" y="76339"/>
                </a:lnTo>
                <a:lnTo>
                  <a:pt x="564997" y="40906"/>
                </a:lnTo>
                <a:close/>
              </a:path>
              <a:path w="751204" h="179704">
                <a:moveTo>
                  <a:pt x="515137" y="73228"/>
                </a:moveTo>
                <a:lnTo>
                  <a:pt x="494461" y="73228"/>
                </a:lnTo>
                <a:lnTo>
                  <a:pt x="497598" y="85242"/>
                </a:lnTo>
                <a:lnTo>
                  <a:pt x="478485" y="87249"/>
                </a:lnTo>
                <a:lnTo>
                  <a:pt x="518788" y="87249"/>
                </a:lnTo>
                <a:lnTo>
                  <a:pt x="515137" y="73228"/>
                </a:lnTo>
                <a:close/>
              </a:path>
              <a:path w="751204" h="179704">
                <a:moveTo>
                  <a:pt x="585914" y="60693"/>
                </a:moveTo>
                <a:lnTo>
                  <a:pt x="563879" y="60693"/>
                </a:lnTo>
                <a:lnTo>
                  <a:pt x="568921" y="74358"/>
                </a:lnTo>
                <a:lnTo>
                  <a:pt x="549960" y="76339"/>
                </a:lnTo>
                <a:lnTo>
                  <a:pt x="591688" y="76339"/>
                </a:lnTo>
                <a:lnTo>
                  <a:pt x="585914" y="60693"/>
                </a:lnTo>
                <a:close/>
              </a:path>
              <a:path w="751204" h="179704">
                <a:moveTo>
                  <a:pt x="555485" y="2654"/>
                </a:moveTo>
                <a:lnTo>
                  <a:pt x="532142" y="2654"/>
                </a:lnTo>
                <a:lnTo>
                  <a:pt x="512013" y="50114"/>
                </a:lnTo>
                <a:lnTo>
                  <a:pt x="535355" y="50114"/>
                </a:lnTo>
                <a:lnTo>
                  <a:pt x="555485" y="2654"/>
                </a:lnTo>
                <a:close/>
              </a:path>
              <a:path w="751204" h="179704">
                <a:moveTo>
                  <a:pt x="580999" y="2654"/>
                </a:moveTo>
                <a:lnTo>
                  <a:pt x="557695" y="2654"/>
                </a:lnTo>
                <a:lnTo>
                  <a:pt x="575208" y="50114"/>
                </a:lnTo>
                <a:lnTo>
                  <a:pt x="598512" y="50114"/>
                </a:lnTo>
                <a:lnTo>
                  <a:pt x="580999" y="2654"/>
                </a:lnTo>
                <a:close/>
              </a:path>
              <a:path w="751204" h="179704">
                <a:moveTo>
                  <a:pt x="514845" y="33604"/>
                </a:moveTo>
                <a:lnTo>
                  <a:pt x="491477" y="33604"/>
                </a:lnTo>
                <a:lnTo>
                  <a:pt x="481406" y="48450"/>
                </a:lnTo>
                <a:lnTo>
                  <a:pt x="504782" y="48450"/>
                </a:lnTo>
                <a:lnTo>
                  <a:pt x="514845" y="33604"/>
                </a:lnTo>
                <a:close/>
              </a:path>
              <a:path w="751204" h="179704">
                <a:moveTo>
                  <a:pt x="378307" y="160515"/>
                </a:moveTo>
                <a:lnTo>
                  <a:pt x="356196" y="160515"/>
                </a:lnTo>
                <a:lnTo>
                  <a:pt x="356196" y="178092"/>
                </a:lnTo>
                <a:lnTo>
                  <a:pt x="378307" y="178092"/>
                </a:lnTo>
                <a:lnTo>
                  <a:pt x="378307" y="160515"/>
                </a:lnTo>
                <a:close/>
              </a:path>
              <a:path w="751204" h="179704">
                <a:moveTo>
                  <a:pt x="433920" y="138226"/>
                </a:moveTo>
                <a:lnTo>
                  <a:pt x="302386" y="138226"/>
                </a:lnTo>
                <a:lnTo>
                  <a:pt x="302386" y="160515"/>
                </a:lnTo>
                <a:lnTo>
                  <a:pt x="433920" y="160515"/>
                </a:lnTo>
                <a:lnTo>
                  <a:pt x="433920" y="138226"/>
                </a:lnTo>
                <a:close/>
              </a:path>
              <a:path w="751204" h="179704">
                <a:moveTo>
                  <a:pt x="378307" y="128269"/>
                </a:moveTo>
                <a:lnTo>
                  <a:pt x="356196" y="128269"/>
                </a:lnTo>
                <a:lnTo>
                  <a:pt x="356196" y="138226"/>
                </a:lnTo>
                <a:lnTo>
                  <a:pt x="378307" y="138226"/>
                </a:lnTo>
                <a:lnTo>
                  <a:pt x="378307" y="128269"/>
                </a:lnTo>
                <a:close/>
              </a:path>
              <a:path w="751204" h="179704">
                <a:moveTo>
                  <a:pt x="426034" y="49098"/>
                </a:moveTo>
                <a:lnTo>
                  <a:pt x="302386" y="49098"/>
                </a:lnTo>
                <a:lnTo>
                  <a:pt x="302386" y="128269"/>
                </a:lnTo>
                <a:lnTo>
                  <a:pt x="433920" y="128269"/>
                </a:lnTo>
                <a:lnTo>
                  <a:pt x="433920" y="106349"/>
                </a:lnTo>
                <a:lnTo>
                  <a:pt x="325208" y="106349"/>
                </a:lnTo>
                <a:lnTo>
                  <a:pt x="325208" y="98196"/>
                </a:lnTo>
                <a:lnTo>
                  <a:pt x="433920" y="98196"/>
                </a:lnTo>
                <a:lnTo>
                  <a:pt x="433920" y="77533"/>
                </a:lnTo>
                <a:lnTo>
                  <a:pt x="325208" y="77533"/>
                </a:lnTo>
                <a:lnTo>
                  <a:pt x="325208" y="69380"/>
                </a:lnTo>
                <a:lnTo>
                  <a:pt x="433920" y="69380"/>
                </a:lnTo>
                <a:lnTo>
                  <a:pt x="433920" y="53898"/>
                </a:lnTo>
                <a:lnTo>
                  <a:pt x="426034" y="49098"/>
                </a:lnTo>
                <a:close/>
              </a:path>
              <a:path w="751204" h="179704">
                <a:moveTo>
                  <a:pt x="378307" y="98196"/>
                </a:moveTo>
                <a:lnTo>
                  <a:pt x="356196" y="98196"/>
                </a:lnTo>
                <a:lnTo>
                  <a:pt x="356196" y="106349"/>
                </a:lnTo>
                <a:lnTo>
                  <a:pt x="378307" y="106349"/>
                </a:lnTo>
                <a:lnTo>
                  <a:pt x="378307" y="98196"/>
                </a:lnTo>
                <a:close/>
              </a:path>
              <a:path w="751204" h="179704">
                <a:moveTo>
                  <a:pt x="433920" y="98196"/>
                </a:moveTo>
                <a:lnTo>
                  <a:pt x="411187" y="98196"/>
                </a:lnTo>
                <a:lnTo>
                  <a:pt x="411187" y="106349"/>
                </a:lnTo>
                <a:lnTo>
                  <a:pt x="433920" y="106349"/>
                </a:lnTo>
                <a:lnTo>
                  <a:pt x="433920" y="98196"/>
                </a:lnTo>
                <a:close/>
              </a:path>
              <a:path w="751204" h="179704">
                <a:moveTo>
                  <a:pt x="378307" y="69380"/>
                </a:moveTo>
                <a:lnTo>
                  <a:pt x="356196" y="69380"/>
                </a:lnTo>
                <a:lnTo>
                  <a:pt x="356196" y="77533"/>
                </a:lnTo>
                <a:lnTo>
                  <a:pt x="378307" y="77533"/>
                </a:lnTo>
                <a:lnTo>
                  <a:pt x="378307" y="69380"/>
                </a:lnTo>
                <a:close/>
              </a:path>
              <a:path w="751204" h="179704">
                <a:moveTo>
                  <a:pt x="433920" y="69380"/>
                </a:moveTo>
                <a:lnTo>
                  <a:pt x="411187" y="69380"/>
                </a:lnTo>
                <a:lnTo>
                  <a:pt x="411187" y="77533"/>
                </a:lnTo>
                <a:lnTo>
                  <a:pt x="433920" y="77533"/>
                </a:lnTo>
                <a:lnTo>
                  <a:pt x="433920" y="69380"/>
                </a:lnTo>
                <a:close/>
              </a:path>
              <a:path w="751204" h="179704">
                <a:moveTo>
                  <a:pt x="378307" y="38226"/>
                </a:moveTo>
                <a:lnTo>
                  <a:pt x="356196" y="38226"/>
                </a:lnTo>
                <a:lnTo>
                  <a:pt x="356196" y="49098"/>
                </a:lnTo>
                <a:lnTo>
                  <a:pt x="378307" y="49098"/>
                </a:lnTo>
                <a:lnTo>
                  <a:pt x="378307" y="38226"/>
                </a:lnTo>
                <a:close/>
              </a:path>
              <a:path w="751204" h="179704">
                <a:moveTo>
                  <a:pt x="433920" y="16306"/>
                </a:moveTo>
                <a:lnTo>
                  <a:pt x="302386" y="16306"/>
                </a:lnTo>
                <a:lnTo>
                  <a:pt x="302386" y="38226"/>
                </a:lnTo>
                <a:lnTo>
                  <a:pt x="433920" y="38226"/>
                </a:lnTo>
                <a:lnTo>
                  <a:pt x="433920" y="16306"/>
                </a:lnTo>
                <a:close/>
              </a:path>
              <a:path w="751204" h="179704">
                <a:moveTo>
                  <a:pt x="378307" y="1803"/>
                </a:moveTo>
                <a:lnTo>
                  <a:pt x="356196" y="1803"/>
                </a:lnTo>
                <a:lnTo>
                  <a:pt x="356196" y="16306"/>
                </a:lnTo>
                <a:lnTo>
                  <a:pt x="378307" y="16306"/>
                </a:lnTo>
                <a:lnTo>
                  <a:pt x="378307" y="1803"/>
                </a:lnTo>
                <a:close/>
              </a:path>
              <a:path w="751204" h="179704">
                <a:moveTo>
                  <a:pt x="193675" y="151866"/>
                </a:moveTo>
                <a:lnTo>
                  <a:pt x="174231" y="151866"/>
                </a:lnTo>
                <a:lnTo>
                  <a:pt x="174231" y="159384"/>
                </a:lnTo>
                <a:lnTo>
                  <a:pt x="145326" y="161201"/>
                </a:lnTo>
                <a:lnTo>
                  <a:pt x="145326" y="179628"/>
                </a:lnTo>
                <a:lnTo>
                  <a:pt x="222681" y="172580"/>
                </a:lnTo>
                <a:lnTo>
                  <a:pt x="218856" y="163004"/>
                </a:lnTo>
                <a:lnTo>
                  <a:pt x="219875" y="161201"/>
                </a:lnTo>
                <a:lnTo>
                  <a:pt x="221631" y="158165"/>
                </a:lnTo>
                <a:lnTo>
                  <a:pt x="193675" y="158165"/>
                </a:lnTo>
                <a:lnTo>
                  <a:pt x="193675" y="151866"/>
                </a:lnTo>
                <a:close/>
              </a:path>
              <a:path w="751204" h="179704">
                <a:moveTo>
                  <a:pt x="277270" y="29857"/>
                </a:moveTo>
                <a:lnTo>
                  <a:pt x="225615" y="29857"/>
                </a:lnTo>
                <a:lnTo>
                  <a:pt x="225615" y="51320"/>
                </a:lnTo>
                <a:lnTo>
                  <a:pt x="263398" y="51320"/>
                </a:lnTo>
                <a:lnTo>
                  <a:pt x="263358" y="135693"/>
                </a:lnTo>
                <a:lnTo>
                  <a:pt x="263225" y="142600"/>
                </a:lnTo>
                <a:lnTo>
                  <a:pt x="262021" y="148639"/>
                </a:lnTo>
                <a:lnTo>
                  <a:pt x="258752" y="154523"/>
                </a:lnTo>
                <a:lnTo>
                  <a:pt x="252387" y="163004"/>
                </a:lnTo>
                <a:lnTo>
                  <a:pt x="269786" y="179044"/>
                </a:lnTo>
                <a:lnTo>
                  <a:pt x="284342" y="135693"/>
                </a:lnTo>
                <a:lnTo>
                  <a:pt x="284454" y="35280"/>
                </a:lnTo>
                <a:lnTo>
                  <a:pt x="277270" y="29857"/>
                </a:lnTo>
                <a:close/>
              </a:path>
              <a:path w="751204" h="179704">
                <a:moveTo>
                  <a:pt x="254825" y="51320"/>
                </a:moveTo>
                <a:lnTo>
                  <a:pt x="234187" y="51320"/>
                </a:lnTo>
                <a:lnTo>
                  <a:pt x="234187" y="124282"/>
                </a:lnTo>
                <a:lnTo>
                  <a:pt x="233152" y="133654"/>
                </a:lnTo>
                <a:lnTo>
                  <a:pt x="222681" y="156349"/>
                </a:lnTo>
                <a:lnTo>
                  <a:pt x="222681" y="172580"/>
                </a:lnTo>
                <a:lnTo>
                  <a:pt x="233324" y="178727"/>
                </a:lnTo>
                <a:lnTo>
                  <a:pt x="236683" y="174888"/>
                </a:lnTo>
                <a:lnTo>
                  <a:pt x="244074" y="164191"/>
                </a:lnTo>
                <a:lnTo>
                  <a:pt x="251465" y="147866"/>
                </a:lnTo>
                <a:lnTo>
                  <a:pt x="254804" y="127266"/>
                </a:lnTo>
                <a:lnTo>
                  <a:pt x="254825" y="51320"/>
                </a:lnTo>
                <a:close/>
              </a:path>
              <a:path w="751204" h="179704">
                <a:moveTo>
                  <a:pt x="222681" y="156349"/>
                </a:moveTo>
                <a:lnTo>
                  <a:pt x="193675" y="158165"/>
                </a:lnTo>
                <a:lnTo>
                  <a:pt x="221631" y="158165"/>
                </a:lnTo>
                <a:lnTo>
                  <a:pt x="222681" y="156349"/>
                </a:lnTo>
                <a:close/>
              </a:path>
              <a:path w="751204" h="179704">
                <a:moveTo>
                  <a:pt x="222681" y="134607"/>
                </a:moveTo>
                <a:lnTo>
                  <a:pt x="145326" y="134607"/>
                </a:lnTo>
                <a:lnTo>
                  <a:pt x="145326" y="151866"/>
                </a:lnTo>
                <a:lnTo>
                  <a:pt x="222681" y="151866"/>
                </a:lnTo>
                <a:lnTo>
                  <a:pt x="222681" y="134607"/>
                </a:lnTo>
                <a:close/>
              </a:path>
              <a:path w="751204" h="179704">
                <a:moveTo>
                  <a:pt x="193675" y="127266"/>
                </a:moveTo>
                <a:lnTo>
                  <a:pt x="174231" y="127266"/>
                </a:lnTo>
                <a:lnTo>
                  <a:pt x="174231" y="134607"/>
                </a:lnTo>
                <a:lnTo>
                  <a:pt x="193675" y="134607"/>
                </a:lnTo>
                <a:lnTo>
                  <a:pt x="193675" y="127266"/>
                </a:lnTo>
                <a:close/>
              </a:path>
              <a:path w="751204" h="179704">
                <a:moveTo>
                  <a:pt x="222681" y="59880"/>
                </a:moveTo>
                <a:lnTo>
                  <a:pt x="145326" y="59880"/>
                </a:lnTo>
                <a:lnTo>
                  <a:pt x="145326" y="127266"/>
                </a:lnTo>
                <a:lnTo>
                  <a:pt x="222681" y="127266"/>
                </a:lnTo>
                <a:lnTo>
                  <a:pt x="222681" y="110058"/>
                </a:lnTo>
                <a:lnTo>
                  <a:pt x="165239" y="110058"/>
                </a:lnTo>
                <a:lnTo>
                  <a:pt x="165239" y="102260"/>
                </a:lnTo>
                <a:lnTo>
                  <a:pt x="222681" y="102260"/>
                </a:lnTo>
                <a:lnTo>
                  <a:pt x="222681" y="85521"/>
                </a:lnTo>
                <a:lnTo>
                  <a:pt x="165239" y="85521"/>
                </a:lnTo>
                <a:lnTo>
                  <a:pt x="165239" y="77723"/>
                </a:lnTo>
                <a:lnTo>
                  <a:pt x="222681" y="77723"/>
                </a:lnTo>
                <a:lnTo>
                  <a:pt x="222681" y="59880"/>
                </a:lnTo>
                <a:close/>
              </a:path>
              <a:path w="751204" h="179704">
                <a:moveTo>
                  <a:pt x="193687" y="102260"/>
                </a:moveTo>
                <a:lnTo>
                  <a:pt x="174231" y="102260"/>
                </a:lnTo>
                <a:lnTo>
                  <a:pt x="174231" y="110058"/>
                </a:lnTo>
                <a:lnTo>
                  <a:pt x="193687" y="110058"/>
                </a:lnTo>
                <a:lnTo>
                  <a:pt x="193687" y="102260"/>
                </a:lnTo>
                <a:close/>
              </a:path>
              <a:path w="751204" h="179704">
                <a:moveTo>
                  <a:pt x="222681" y="102260"/>
                </a:moveTo>
                <a:lnTo>
                  <a:pt x="202679" y="102260"/>
                </a:lnTo>
                <a:lnTo>
                  <a:pt x="202679" y="110058"/>
                </a:lnTo>
                <a:lnTo>
                  <a:pt x="222681" y="110058"/>
                </a:lnTo>
                <a:lnTo>
                  <a:pt x="222681" y="102260"/>
                </a:lnTo>
                <a:close/>
              </a:path>
              <a:path w="751204" h="179704">
                <a:moveTo>
                  <a:pt x="193687" y="77723"/>
                </a:moveTo>
                <a:lnTo>
                  <a:pt x="174231" y="77723"/>
                </a:lnTo>
                <a:lnTo>
                  <a:pt x="174231" y="85521"/>
                </a:lnTo>
                <a:lnTo>
                  <a:pt x="193687" y="85521"/>
                </a:lnTo>
                <a:lnTo>
                  <a:pt x="193687" y="77723"/>
                </a:lnTo>
                <a:close/>
              </a:path>
              <a:path w="751204" h="179704">
                <a:moveTo>
                  <a:pt x="222681" y="77723"/>
                </a:moveTo>
                <a:lnTo>
                  <a:pt x="202679" y="77723"/>
                </a:lnTo>
                <a:lnTo>
                  <a:pt x="202679" y="85521"/>
                </a:lnTo>
                <a:lnTo>
                  <a:pt x="222681" y="85521"/>
                </a:lnTo>
                <a:lnTo>
                  <a:pt x="222681" y="77723"/>
                </a:lnTo>
                <a:close/>
              </a:path>
              <a:path w="751204" h="179704">
                <a:moveTo>
                  <a:pt x="193675" y="51320"/>
                </a:moveTo>
                <a:lnTo>
                  <a:pt x="174231" y="51320"/>
                </a:lnTo>
                <a:lnTo>
                  <a:pt x="174231" y="59880"/>
                </a:lnTo>
                <a:lnTo>
                  <a:pt x="193675" y="59880"/>
                </a:lnTo>
                <a:lnTo>
                  <a:pt x="193675" y="51320"/>
                </a:lnTo>
                <a:close/>
              </a:path>
              <a:path w="751204" h="179704">
                <a:moveTo>
                  <a:pt x="222681" y="29857"/>
                </a:moveTo>
                <a:lnTo>
                  <a:pt x="145326" y="29857"/>
                </a:lnTo>
                <a:lnTo>
                  <a:pt x="145326" y="51320"/>
                </a:lnTo>
                <a:lnTo>
                  <a:pt x="222681" y="51320"/>
                </a:lnTo>
                <a:lnTo>
                  <a:pt x="222681" y="29857"/>
                </a:lnTo>
                <a:close/>
              </a:path>
              <a:path w="751204" h="179704">
                <a:moveTo>
                  <a:pt x="193675" y="23533"/>
                </a:moveTo>
                <a:lnTo>
                  <a:pt x="174231" y="23533"/>
                </a:lnTo>
                <a:lnTo>
                  <a:pt x="174231" y="29857"/>
                </a:lnTo>
                <a:lnTo>
                  <a:pt x="193675" y="29857"/>
                </a:lnTo>
                <a:lnTo>
                  <a:pt x="193675" y="23533"/>
                </a:lnTo>
                <a:close/>
              </a:path>
              <a:path w="751204" h="179704">
                <a:moveTo>
                  <a:pt x="254825" y="1727"/>
                </a:moveTo>
                <a:lnTo>
                  <a:pt x="234187" y="1727"/>
                </a:lnTo>
                <a:lnTo>
                  <a:pt x="234187" y="29857"/>
                </a:lnTo>
                <a:lnTo>
                  <a:pt x="254825" y="29857"/>
                </a:lnTo>
                <a:lnTo>
                  <a:pt x="254825" y="1727"/>
                </a:lnTo>
                <a:close/>
              </a:path>
              <a:path w="751204" h="179704">
                <a:moveTo>
                  <a:pt x="222681" y="0"/>
                </a:moveTo>
                <a:lnTo>
                  <a:pt x="145326" y="7619"/>
                </a:lnTo>
                <a:lnTo>
                  <a:pt x="145326" y="26377"/>
                </a:lnTo>
                <a:lnTo>
                  <a:pt x="174231" y="23533"/>
                </a:lnTo>
                <a:lnTo>
                  <a:pt x="193675" y="23533"/>
                </a:lnTo>
                <a:lnTo>
                  <a:pt x="193675" y="21602"/>
                </a:lnTo>
                <a:lnTo>
                  <a:pt x="222681" y="18745"/>
                </a:lnTo>
                <a:lnTo>
                  <a:pt x="222681" y="0"/>
                </a:lnTo>
                <a:close/>
              </a:path>
              <a:path w="751204" h="179704">
                <a:moveTo>
                  <a:pt x="113068" y="26847"/>
                </a:moveTo>
                <a:lnTo>
                  <a:pt x="0" y="26847"/>
                </a:lnTo>
                <a:lnTo>
                  <a:pt x="0" y="176352"/>
                </a:lnTo>
                <a:lnTo>
                  <a:pt x="119773" y="176352"/>
                </a:lnTo>
                <a:lnTo>
                  <a:pt x="119773" y="152184"/>
                </a:lnTo>
                <a:lnTo>
                  <a:pt x="22123" y="152184"/>
                </a:lnTo>
                <a:lnTo>
                  <a:pt x="22123" y="132435"/>
                </a:lnTo>
                <a:lnTo>
                  <a:pt x="119773" y="132435"/>
                </a:lnTo>
                <a:lnTo>
                  <a:pt x="119773" y="110159"/>
                </a:lnTo>
                <a:lnTo>
                  <a:pt x="22123" y="110159"/>
                </a:lnTo>
                <a:lnTo>
                  <a:pt x="22123" y="92405"/>
                </a:lnTo>
                <a:lnTo>
                  <a:pt x="119773" y="92405"/>
                </a:lnTo>
                <a:lnTo>
                  <a:pt x="119773" y="69380"/>
                </a:lnTo>
                <a:lnTo>
                  <a:pt x="22123" y="69380"/>
                </a:lnTo>
                <a:lnTo>
                  <a:pt x="22123" y="51625"/>
                </a:lnTo>
                <a:lnTo>
                  <a:pt x="119773" y="51625"/>
                </a:lnTo>
                <a:lnTo>
                  <a:pt x="119773" y="32981"/>
                </a:lnTo>
                <a:lnTo>
                  <a:pt x="113068" y="26847"/>
                </a:lnTo>
                <a:close/>
              </a:path>
              <a:path w="751204" h="179704">
                <a:moveTo>
                  <a:pt x="119773" y="132435"/>
                </a:moveTo>
                <a:lnTo>
                  <a:pt x="97853" y="132435"/>
                </a:lnTo>
                <a:lnTo>
                  <a:pt x="97853" y="152184"/>
                </a:lnTo>
                <a:lnTo>
                  <a:pt x="119773" y="152184"/>
                </a:lnTo>
                <a:lnTo>
                  <a:pt x="119773" y="132435"/>
                </a:lnTo>
                <a:close/>
              </a:path>
              <a:path w="751204" h="179704">
                <a:moveTo>
                  <a:pt x="119773" y="92405"/>
                </a:moveTo>
                <a:lnTo>
                  <a:pt x="97853" y="92405"/>
                </a:lnTo>
                <a:lnTo>
                  <a:pt x="97853" y="110159"/>
                </a:lnTo>
                <a:lnTo>
                  <a:pt x="119773" y="110159"/>
                </a:lnTo>
                <a:lnTo>
                  <a:pt x="119773" y="92405"/>
                </a:lnTo>
                <a:close/>
              </a:path>
              <a:path w="751204" h="179704">
                <a:moveTo>
                  <a:pt x="119773" y="51625"/>
                </a:moveTo>
                <a:lnTo>
                  <a:pt x="97853" y="51625"/>
                </a:lnTo>
                <a:lnTo>
                  <a:pt x="97853" y="69380"/>
                </a:lnTo>
                <a:lnTo>
                  <a:pt x="119773" y="69380"/>
                </a:lnTo>
                <a:lnTo>
                  <a:pt x="119773" y="51625"/>
                </a:lnTo>
                <a:close/>
              </a:path>
              <a:path w="751204" h="179704">
                <a:moveTo>
                  <a:pt x="83083" y="1117"/>
                </a:moveTo>
                <a:lnTo>
                  <a:pt x="52006" y="1117"/>
                </a:lnTo>
                <a:lnTo>
                  <a:pt x="27609" y="26847"/>
                </a:lnTo>
                <a:lnTo>
                  <a:pt x="59093" y="26847"/>
                </a:lnTo>
                <a:lnTo>
                  <a:pt x="83083" y="1117"/>
                </a:lnTo>
                <a:close/>
              </a:path>
            </a:pathLst>
          </a:custGeom>
          <a:solidFill>
            <a:srgbClr val="2384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518328" y="5416416"/>
            <a:ext cx="2523490" cy="1119505"/>
          </a:xfrm>
          <a:custGeom>
            <a:avLst/>
            <a:gdLst/>
            <a:ahLst/>
            <a:cxnLst/>
            <a:rect l="l" t="t" r="r" b="b"/>
            <a:pathLst>
              <a:path w="2523490" h="1119504">
                <a:moveTo>
                  <a:pt x="2004555" y="0"/>
                </a:moveTo>
                <a:lnTo>
                  <a:pt x="518795" y="0"/>
                </a:lnTo>
                <a:lnTo>
                  <a:pt x="518083" y="711"/>
                </a:lnTo>
                <a:lnTo>
                  <a:pt x="518083" y="827468"/>
                </a:lnTo>
                <a:lnTo>
                  <a:pt x="863" y="827468"/>
                </a:lnTo>
                <a:lnTo>
                  <a:pt x="177" y="828078"/>
                </a:lnTo>
                <a:lnTo>
                  <a:pt x="0" y="829678"/>
                </a:lnTo>
                <a:lnTo>
                  <a:pt x="533" y="830427"/>
                </a:lnTo>
                <a:lnTo>
                  <a:pt x="1261313" y="1119136"/>
                </a:lnTo>
                <a:lnTo>
                  <a:pt x="2522816" y="830427"/>
                </a:lnTo>
                <a:lnTo>
                  <a:pt x="2523350" y="829678"/>
                </a:lnTo>
                <a:lnTo>
                  <a:pt x="2523159" y="828078"/>
                </a:lnTo>
                <a:lnTo>
                  <a:pt x="2522474" y="827468"/>
                </a:lnTo>
                <a:lnTo>
                  <a:pt x="2005266" y="827468"/>
                </a:lnTo>
                <a:lnTo>
                  <a:pt x="2005266" y="711"/>
                </a:lnTo>
                <a:lnTo>
                  <a:pt x="2004555" y="0"/>
                </a:lnTo>
                <a:close/>
              </a:path>
            </a:pathLst>
          </a:custGeom>
          <a:solidFill>
            <a:srgbClr val="D1DD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2516654" y="5414826"/>
            <a:ext cx="2526665" cy="1122680"/>
          </a:xfrm>
          <a:custGeom>
            <a:avLst/>
            <a:gdLst/>
            <a:ahLst/>
            <a:cxnLst/>
            <a:rect l="l" t="t" r="r" b="b"/>
            <a:pathLst>
              <a:path w="2526665" h="1122679">
                <a:moveTo>
                  <a:pt x="2007095" y="0"/>
                </a:moveTo>
                <a:lnTo>
                  <a:pt x="519595" y="0"/>
                </a:lnTo>
                <a:lnTo>
                  <a:pt x="518172" y="1422"/>
                </a:lnTo>
                <a:lnTo>
                  <a:pt x="518172" y="827468"/>
                </a:lnTo>
                <a:lnTo>
                  <a:pt x="1727" y="827468"/>
                </a:lnTo>
                <a:lnTo>
                  <a:pt x="368" y="828687"/>
                </a:lnTo>
                <a:lnTo>
                  <a:pt x="0" y="831888"/>
                </a:lnTo>
                <a:lnTo>
                  <a:pt x="1117" y="833462"/>
                </a:lnTo>
                <a:lnTo>
                  <a:pt x="1442" y="833462"/>
                </a:lnTo>
                <a:lnTo>
                  <a:pt x="1262634" y="1122273"/>
                </a:lnTo>
                <a:lnTo>
                  <a:pt x="1264056" y="1122273"/>
                </a:lnTo>
                <a:lnTo>
                  <a:pt x="1277588" y="1119174"/>
                </a:lnTo>
                <a:lnTo>
                  <a:pt x="1263345" y="1119174"/>
                </a:lnTo>
                <a:lnTo>
                  <a:pt x="3340" y="830643"/>
                </a:lnTo>
                <a:lnTo>
                  <a:pt x="521347" y="830643"/>
                </a:lnTo>
                <a:lnTo>
                  <a:pt x="521347" y="3175"/>
                </a:lnTo>
                <a:lnTo>
                  <a:pt x="2008517" y="3175"/>
                </a:lnTo>
                <a:lnTo>
                  <a:pt x="2008517" y="1422"/>
                </a:lnTo>
                <a:lnTo>
                  <a:pt x="2007095" y="0"/>
                </a:lnTo>
                <a:close/>
              </a:path>
              <a:path w="2526665" h="1122679">
                <a:moveTo>
                  <a:pt x="2008517" y="3175"/>
                </a:moveTo>
                <a:lnTo>
                  <a:pt x="2005342" y="3175"/>
                </a:lnTo>
                <a:lnTo>
                  <a:pt x="2005342" y="830643"/>
                </a:lnTo>
                <a:lnTo>
                  <a:pt x="2523337" y="830643"/>
                </a:lnTo>
                <a:lnTo>
                  <a:pt x="1263345" y="1119174"/>
                </a:lnTo>
                <a:lnTo>
                  <a:pt x="1277588" y="1119174"/>
                </a:lnTo>
                <a:lnTo>
                  <a:pt x="2523985" y="833755"/>
                </a:lnTo>
                <a:lnTo>
                  <a:pt x="2525433" y="833462"/>
                </a:lnTo>
                <a:lnTo>
                  <a:pt x="2526550" y="832180"/>
                </a:lnTo>
                <a:lnTo>
                  <a:pt x="2526550" y="828890"/>
                </a:lnTo>
                <a:lnTo>
                  <a:pt x="2525153" y="827468"/>
                </a:lnTo>
                <a:lnTo>
                  <a:pt x="2008517" y="827468"/>
                </a:lnTo>
                <a:lnTo>
                  <a:pt x="2008517" y="3175"/>
                </a:lnTo>
                <a:close/>
              </a:path>
            </a:pathLst>
          </a:custGeom>
          <a:solidFill>
            <a:srgbClr val="2384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59992" y="2232002"/>
            <a:ext cx="4464050" cy="2340610"/>
          </a:xfrm>
          <a:custGeom>
            <a:avLst/>
            <a:gdLst/>
            <a:ahLst/>
            <a:cxnLst/>
            <a:rect l="l" t="t" r="r" b="b"/>
            <a:pathLst>
              <a:path w="4464050" h="2340610">
                <a:moveTo>
                  <a:pt x="4371695" y="0"/>
                </a:moveTo>
                <a:lnTo>
                  <a:pt x="1260005" y="0"/>
                </a:lnTo>
                <a:lnTo>
                  <a:pt x="92316" y="0"/>
                </a:lnTo>
                <a:lnTo>
                  <a:pt x="56471" y="7284"/>
                </a:lnTo>
                <a:lnTo>
                  <a:pt x="27117" y="27117"/>
                </a:lnTo>
                <a:lnTo>
                  <a:pt x="7284" y="56471"/>
                </a:lnTo>
                <a:lnTo>
                  <a:pt x="0" y="92316"/>
                </a:lnTo>
                <a:lnTo>
                  <a:pt x="0" y="2247684"/>
                </a:lnTo>
                <a:lnTo>
                  <a:pt x="7284" y="2283529"/>
                </a:lnTo>
                <a:lnTo>
                  <a:pt x="27117" y="2312882"/>
                </a:lnTo>
                <a:lnTo>
                  <a:pt x="56471" y="2332716"/>
                </a:lnTo>
                <a:lnTo>
                  <a:pt x="92316" y="2340000"/>
                </a:lnTo>
                <a:lnTo>
                  <a:pt x="4371695" y="2340000"/>
                </a:lnTo>
                <a:lnTo>
                  <a:pt x="4407533" y="2332716"/>
                </a:lnTo>
                <a:lnTo>
                  <a:pt x="4436883" y="2312882"/>
                </a:lnTo>
                <a:lnTo>
                  <a:pt x="4456715" y="2283529"/>
                </a:lnTo>
                <a:lnTo>
                  <a:pt x="4463999" y="2247684"/>
                </a:lnTo>
                <a:lnTo>
                  <a:pt x="4463999" y="92316"/>
                </a:lnTo>
                <a:lnTo>
                  <a:pt x="4456715" y="56471"/>
                </a:lnTo>
                <a:lnTo>
                  <a:pt x="4436883" y="27117"/>
                </a:lnTo>
                <a:lnTo>
                  <a:pt x="4407533" y="7284"/>
                </a:lnTo>
                <a:lnTo>
                  <a:pt x="4371695" y="0"/>
                </a:lnTo>
                <a:close/>
              </a:path>
            </a:pathLst>
          </a:custGeom>
          <a:solidFill>
            <a:srgbClr val="FEE4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59992" y="2232002"/>
            <a:ext cx="4464050" cy="2340610"/>
          </a:xfrm>
          <a:custGeom>
            <a:avLst/>
            <a:gdLst/>
            <a:ahLst/>
            <a:cxnLst/>
            <a:rect l="l" t="t" r="r" b="b"/>
            <a:pathLst>
              <a:path w="4464050" h="2340610">
                <a:moveTo>
                  <a:pt x="1260005" y="0"/>
                </a:moveTo>
                <a:lnTo>
                  <a:pt x="92316" y="0"/>
                </a:lnTo>
                <a:lnTo>
                  <a:pt x="56471" y="7284"/>
                </a:lnTo>
                <a:lnTo>
                  <a:pt x="27117" y="27117"/>
                </a:lnTo>
                <a:lnTo>
                  <a:pt x="7284" y="56471"/>
                </a:lnTo>
                <a:lnTo>
                  <a:pt x="0" y="92316"/>
                </a:lnTo>
                <a:lnTo>
                  <a:pt x="0" y="2247684"/>
                </a:lnTo>
                <a:lnTo>
                  <a:pt x="7284" y="2283529"/>
                </a:lnTo>
                <a:lnTo>
                  <a:pt x="27117" y="2312882"/>
                </a:lnTo>
                <a:lnTo>
                  <a:pt x="56471" y="2332716"/>
                </a:lnTo>
                <a:lnTo>
                  <a:pt x="92316" y="2340000"/>
                </a:lnTo>
                <a:lnTo>
                  <a:pt x="4371695" y="2340000"/>
                </a:lnTo>
                <a:lnTo>
                  <a:pt x="4407533" y="2332716"/>
                </a:lnTo>
                <a:lnTo>
                  <a:pt x="4436883" y="2312882"/>
                </a:lnTo>
                <a:lnTo>
                  <a:pt x="4456715" y="2283529"/>
                </a:lnTo>
                <a:lnTo>
                  <a:pt x="4463999" y="2247684"/>
                </a:lnTo>
                <a:lnTo>
                  <a:pt x="4463999" y="92316"/>
                </a:lnTo>
                <a:lnTo>
                  <a:pt x="4456715" y="56471"/>
                </a:lnTo>
                <a:lnTo>
                  <a:pt x="4436883" y="27117"/>
                </a:lnTo>
                <a:lnTo>
                  <a:pt x="4407533" y="7284"/>
                </a:lnTo>
                <a:lnTo>
                  <a:pt x="4371695" y="0"/>
                </a:lnTo>
                <a:lnTo>
                  <a:pt x="3204006" y="0"/>
                </a:lnTo>
              </a:path>
            </a:pathLst>
          </a:custGeom>
          <a:ln w="6350">
            <a:solidFill>
              <a:srgbClr val="F68B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4805997" y="3041139"/>
            <a:ext cx="594360" cy="685800"/>
          </a:xfrm>
          <a:custGeom>
            <a:avLst/>
            <a:gdLst/>
            <a:ahLst/>
            <a:cxnLst/>
            <a:rect l="l" t="t" r="r" b="b"/>
            <a:pathLst>
              <a:path w="594360" h="685800">
                <a:moveTo>
                  <a:pt x="286512" y="0"/>
                </a:moveTo>
                <a:lnTo>
                  <a:pt x="286512" y="140957"/>
                </a:lnTo>
                <a:lnTo>
                  <a:pt x="0" y="140957"/>
                </a:lnTo>
                <a:lnTo>
                  <a:pt x="0" y="544766"/>
                </a:lnTo>
                <a:lnTo>
                  <a:pt x="286512" y="544766"/>
                </a:lnTo>
                <a:lnTo>
                  <a:pt x="286512" y="685723"/>
                </a:lnTo>
                <a:lnTo>
                  <a:pt x="594004" y="342861"/>
                </a:lnTo>
                <a:lnTo>
                  <a:pt x="286512" y="0"/>
                </a:lnTo>
                <a:close/>
              </a:path>
            </a:pathLst>
          </a:custGeom>
          <a:solidFill>
            <a:srgbClr val="FEE4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4805997" y="3041139"/>
            <a:ext cx="594360" cy="685800"/>
          </a:xfrm>
          <a:custGeom>
            <a:avLst/>
            <a:gdLst/>
            <a:ahLst/>
            <a:cxnLst/>
            <a:rect l="l" t="t" r="r" b="b"/>
            <a:pathLst>
              <a:path w="594360" h="685800">
                <a:moveTo>
                  <a:pt x="0" y="544766"/>
                </a:moveTo>
                <a:lnTo>
                  <a:pt x="286512" y="544766"/>
                </a:lnTo>
                <a:lnTo>
                  <a:pt x="286512" y="685723"/>
                </a:lnTo>
                <a:lnTo>
                  <a:pt x="594004" y="342861"/>
                </a:lnTo>
                <a:lnTo>
                  <a:pt x="286512" y="0"/>
                </a:lnTo>
                <a:lnTo>
                  <a:pt x="286512" y="140957"/>
                </a:lnTo>
                <a:lnTo>
                  <a:pt x="0" y="140957"/>
                </a:lnTo>
              </a:path>
            </a:pathLst>
          </a:custGeom>
          <a:ln w="6350">
            <a:solidFill>
              <a:srgbClr val="F68B3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8" name="bg 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998" y="0"/>
            <a:ext cx="2448001" cy="19799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F04E30"/>
                </a:solidFill>
                <a:latin typeface="ヒラギノ明朝 ProN W6"/>
                <a:cs typeface="ヒラギノ明朝 ProN W6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F04E30"/>
                </a:solidFill>
                <a:latin typeface="ヒラギノ明朝 ProN W6"/>
                <a:cs typeface="ヒラギノ明朝 ProN W6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F04E30"/>
                </a:solidFill>
                <a:latin typeface="ヒラギノ明朝 ProN W6"/>
                <a:cs typeface="ヒラギノ明朝 ProN W6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972002"/>
            <a:ext cx="7560309" cy="720090"/>
          </a:xfrm>
          <a:custGeom>
            <a:avLst/>
            <a:gdLst/>
            <a:ahLst/>
            <a:cxnLst/>
            <a:rect l="l" t="t" r="r" b="b"/>
            <a:pathLst>
              <a:path w="7560309" h="720090">
                <a:moveTo>
                  <a:pt x="7559992" y="0"/>
                </a:moveTo>
                <a:lnTo>
                  <a:pt x="0" y="0"/>
                </a:lnTo>
                <a:lnTo>
                  <a:pt x="0" y="720001"/>
                </a:lnTo>
                <a:lnTo>
                  <a:pt x="7559992" y="720001"/>
                </a:lnTo>
                <a:lnTo>
                  <a:pt x="7559992" y="0"/>
                </a:lnTo>
                <a:close/>
              </a:path>
            </a:pathLst>
          </a:custGeom>
          <a:solidFill>
            <a:srgbClr val="F04E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9582" y="632478"/>
            <a:ext cx="3375025" cy="792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F04E30"/>
                </a:solidFill>
                <a:latin typeface="ヒラギノ明朝 ProN W6"/>
                <a:cs typeface="ヒラギノ明朝 ProN W6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30" Type="http://schemas.openxmlformats.org/officeDocument/2006/relationships/image" Target="../media/image31.png"/><Relationship Id="rId31" Type="http://schemas.openxmlformats.org/officeDocument/2006/relationships/image" Target="../media/image32.png"/><Relationship Id="rId32" Type="http://schemas.openxmlformats.org/officeDocument/2006/relationships/image" Target="../media/image33.png"/><Relationship Id="rId33" Type="http://schemas.openxmlformats.org/officeDocument/2006/relationships/image" Target="../media/image3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Relationship Id="rId7" Type="http://schemas.openxmlformats.org/officeDocument/2006/relationships/image" Target="../media/image40.jpg"/><Relationship Id="rId8" Type="http://schemas.openxmlformats.org/officeDocument/2006/relationships/image" Target="../media/image41.jpg"/><Relationship Id="rId9" Type="http://schemas.openxmlformats.org/officeDocument/2006/relationships/image" Target="../media/image42.jp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png"/><Relationship Id="rId28" Type="http://schemas.openxmlformats.org/officeDocument/2006/relationships/image" Target="../media/image61.png"/><Relationship Id="rId29" Type="http://schemas.openxmlformats.org/officeDocument/2006/relationships/image" Target="../media/image62.png"/><Relationship Id="rId30" Type="http://schemas.openxmlformats.org/officeDocument/2006/relationships/image" Target="../media/image63.png"/><Relationship Id="rId31" Type="http://schemas.openxmlformats.org/officeDocument/2006/relationships/image" Target="../media/image64.png"/><Relationship Id="rId32" Type="http://schemas.openxmlformats.org/officeDocument/2006/relationships/image" Target="../media/image65.png"/><Relationship Id="rId33" Type="http://schemas.openxmlformats.org/officeDocument/2006/relationships/image" Target="../media/image66.png"/><Relationship Id="rId34" Type="http://schemas.openxmlformats.org/officeDocument/2006/relationships/image" Target="../media/image67.png"/><Relationship Id="rId35" Type="http://schemas.openxmlformats.org/officeDocument/2006/relationships/image" Target="../media/image68.png"/><Relationship Id="rId36" Type="http://schemas.openxmlformats.org/officeDocument/2006/relationships/image" Target="../media/image69.png"/><Relationship Id="rId37" Type="http://schemas.openxmlformats.org/officeDocument/2006/relationships/image" Target="../media/image7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82160" y="1579987"/>
            <a:ext cx="377825" cy="1663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3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2025</a:t>
            </a:r>
            <a:r>
              <a:rPr dirty="0" sz="650" spc="-5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年</a:t>
            </a:r>
            <a:endParaRPr sz="650">
              <a:latin typeface="ヒラギノ明朝 ProN W6"/>
              <a:cs typeface="ヒラギノ明朝 ProN W6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39712" y="1482746"/>
            <a:ext cx="68897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1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号外</a:t>
            </a:r>
            <a:endParaRPr sz="2550">
              <a:latin typeface="ヒラギノ明朝 ProN W6"/>
              <a:cs typeface="ヒラギノ明朝 ProN W6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21088" y="1454693"/>
            <a:ext cx="2172335" cy="13335"/>
            <a:chOff x="521088" y="1454693"/>
            <a:chExt cx="2172335" cy="13335"/>
          </a:xfrm>
        </p:grpSpPr>
        <p:sp>
          <p:nvSpPr>
            <p:cNvPr id="5" name="object 5" descr=""/>
            <p:cNvSpPr/>
            <p:nvPr/>
          </p:nvSpPr>
          <p:spPr>
            <a:xfrm>
              <a:off x="521088" y="1461240"/>
              <a:ext cx="2145665" cy="0"/>
            </a:xfrm>
            <a:custGeom>
              <a:avLst/>
              <a:gdLst/>
              <a:ahLst/>
              <a:cxnLst/>
              <a:rect l="l" t="t" r="r" b="b"/>
              <a:pathLst>
                <a:path w="2145665" h="0">
                  <a:moveTo>
                    <a:pt x="0" y="0"/>
                  </a:moveTo>
                  <a:lnTo>
                    <a:pt x="2145499" y="0"/>
                  </a:lnTo>
                </a:path>
              </a:pathLst>
            </a:custGeom>
            <a:ln w="13093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79726" y="145469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4">
                  <a:moveTo>
                    <a:pt x="0" y="6546"/>
                  </a:moveTo>
                  <a:lnTo>
                    <a:pt x="1917" y="1917"/>
                  </a:lnTo>
                  <a:lnTo>
                    <a:pt x="6546" y="0"/>
                  </a:lnTo>
                  <a:lnTo>
                    <a:pt x="11176" y="1917"/>
                  </a:lnTo>
                  <a:lnTo>
                    <a:pt x="13093" y="6546"/>
                  </a:lnTo>
                  <a:lnTo>
                    <a:pt x="11176" y="11176"/>
                  </a:lnTo>
                  <a:lnTo>
                    <a:pt x="6546" y="13093"/>
                  </a:lnTo>
                  <a:lnTo>
                    <a:pt x="1917" y="11176"/>
                  </a:lnTo>
                  <a:lnTo>
                    <a:pt x="0" y="6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4746915" y="7824920"/>
            <a:ext cx="2345690" cy="959485"/>
            <a:chOff x="4746915" y="7824920"/>
            <a:chExt cx="2345690" cy="959485"/>
          </a:xfrm>
        </p:grpSpPr>
        <p:sp>
          <p:nvSpPr>
            <p:cNvPr id="8" name="object 8" descr=""/>
            <p:cNvSpPr/>
            <p:nvPr/>
          </p:nvSpPr>
          <p:spPr>
            <a:xfrm>
              <a:off x="4751995" y="7830000"/>
              <a:ext cx="2232025" cy="834390"/>
            </a:xfrm>
            <a:custGeom>
              <a:avLst/>
              <a:gdLst/>
              <a:ahLst/>
              <a:cxnLst/>
              <a:rect l="l" t="t" r="r" b="b"/>
              <a:pathLst>
                <a:path w="2232025" h="834390">
                  <a:moveTo>
                    <a:pt x="2184273" y="0"/>
                  </a:moveTo>
                  <a:lnTo>
                    <a:pt x="47726" y="0"/>
                  </a:lnTo>
                  <a:lnTo>
                    <a:pt x="29194" y="3765"/>
                  </a:lnTo>
                  <a:lnTo>
                    <a:pt x="14019" y="14019"/>
                  </a:lnTo>
                  <a:lnTo>
                    <a:pt x="3765" y="29194"/>
                  </a:lnTo>
                  <a:lnTo>
                    <a:pt x="0" y="47726"/>
                  </a:lnTo>
                  <a:lnTo>
                    <a:pt x="0" y="690270"/>
                  </a:lnTo>
                  <a:lnTo>
                    <a:pt x="3765" y="708802"/>
                  </a:lnTo>
                  <a:lnTo>
                    <a:pt x="14019" y="723977"/>
                  </a:lnTo>
                  <a:lnTo>
                    <a:pt x="29194" y="734231"/>
                  </a:lnTo>
                  <a:lnTo>
                    <a:pt x="47726" y="737997"/>
                  </a:lnTo>
                  <a:lnTo>
                    <a:pt x="1357058" y="737997"/>
                  </a:lnTo>
                  <a:lnTo>
                    <a:pt x="1447081" y="797116"/>
                  </a:lnTo>
                  <a:lnTo>
                    <a:pt x="1532029" y="825136"/>
                  </a:lnTo>
                  <a:lnTo>
                    <a:pt x="1595227" y="833532"/>
                  </a:lnTo>
                  <a:lnTo>
                    <a:pt x="1619999" y="833780"/>
                  </a:lnTo>
                  <a:lnTo>
                    <a:pt x="1574119" y="817062"/>
                  </a:lnTo>
                  <a:lnTo>
                    <a:pt x="1538701" y="793723"/>
                  </a:lnTo>
                  <a:lnTo>
                    <a:pt x="1512401" y="766466"/>
                  </a:lnTo>
                  <a:lnTo>
                    <a:pt x="1493875" y="737997"/>
                  </a:lnTo>
                  <a:lnTo>
                    <a:pt x="2184273" y="737997"/>
                  </a:lnTo>
                  <a:lnTo>
                    <a:pt x="2202804" y="734231"/>
                  </a:lnTo>
                  <a:lnTo>
                    <a:pt x="2217980" y="723977"/>
                  </a:lnTo>
                  <a:lnTo>
                    <a:pt x="2228233" y="708802"/>
                  </a:lnTo>
                  <a:lnTo>
                    <a:pt x="2231999" y="690270"/>
                  </a:lnTo>
                  <a:lnTo>
                    <a:pt x="2231999" y="47726"/>
                  </a:lnTo>
                  <a:lnTo>
                    <a:pt x="2228233" y="29194"/>
                  </a:lnTo>
                  <a:lnTo>
                    <a:pt x="2217980" y="14019"/>
                  </a:lnTo>
                  <a:lnTo>
                    <a:pt x="2202804" y="3765"/>
                  </a:lnTo>
                  <a:lnTo>
                    <a:pt x="2184273" y="0"/>
                  </a:lnTo>
                  <a:close/>
                </a:path>
              </a:pathLst>
            </a:custGeom>
            <a:ln w="971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1996" y="8067471"/>
              <a:ext cx="720001" cy="716534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2202" y="662648"/>
            <a:ext cx="1047861" cy="1106398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5348435" y="2438473"/>
            <a:ext cx="1761489" cy="2223770"/>
            <a:chOff x="5348435" y="2438473"/>
            <a:chExt cx="1761489" cy="2223770"/>
          </a:xfrm>
        </p:grpSpPr>
        <p:sp>
          <p:nvSpPr>
            <p:cNvPr id="12" name="object 12" descr=""/>
            <p:cNvSpPr/>
            <p:nvPr/>
          </p:nvSpPr>
          <p:spPr>
            <a:xfrm>
              <a:off x="5435993" y="4212000"/>
              <a:ext cx="1656080" cy="432434"/>
            </a:xfrm>
            <a:custGeom>
              <a:avLst/>
              <a:gdLst/>
              <a:ahLst/>
              <a:cxnLst/>
              <a:rect l="l" t="t" r="r" b="b"/>
              <a:pathLst>
                <a:path w="1656079" h="432435">
                  <a:moveTo>
                    <a:pt x="1619681" y="0"/>
                  </a:moveTo>
                  <a:lnTo>
                    <a:pt x="36321" y="0"/>
                  </a:lnTo>
                  <a:lnTo>
                    <a:pt x="22218" y="2866"/>
                  </a:lnTo>
                  <a:lnTo>
                    <a:pt x="10669" y="10669"/>
                  </a:lnTo>
                  <a:lnTo>
                    <a:pt x="2866" y="22218"/>
                  </a:lnTo>
                  <a:lnTo>
                    <a:pt x="0" y="36322"/>
                  </a:lnTo>
                  <a:lnTo>
                    <a:pt x="0" y="395681"/>
                  </a:lnTo>
                  <a:lnTo>
                    <a:pt x="2866" y="409784"/>
                  </a:lnTo>
                  <a:lnTo>
                    <a:pt x="10669" y="421333"/>
                  </a:lnTo>
                  <a:lnTo>
                    <a:pt x="22218" y="429137"/>
                  </a:lnTo>
                  <a:lnTo>
                    <a:pt x="36321" y="432003"/>
                  </a:lnTo>
                  <a:lnTo>
                    <a:pt x="1619681" y="432003"/>
                  </a:lnTo>
                  <a:lnTo>
                    <a:pt x="1633784" y="429137"/>
                  </a:lnTo>
                  <a:lnTo>
                    <a:pt x="1645334" y="421333"/>
                  </a:lnTo>
                  <a:lnTo>
                    <a:pt x="1653137" y="409784"/>
                  </a:lnTo>
                  <a:lnTo>
                    <a:pt x="1656003" y="395681"/>
                  </a:lnTo>
                  <a:lnTo>
                    <a:pt x="1656003" y="36322"/>
                  </a:lnTo>
                  <a:lnTo>
                    <a:pt x="1653137" y="22218"/>
                  </a:lnTo>
                  <a:lnTo>
                    <a:pt x="1645334" y="10669"/>
                  </a:lnTo>
                  <a:lnTo>
                    <a:pt x="1633784" y="2866"/>
                  </a:lnTo>
                  <a:lnTo>
                    <a:pt x="1619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35993" y="4212000"/>
              <a:ext cx="1656080" cy="432434"/>
            </a:xfrm>
            <a:custGeom>
              <a:avLst/>
              <a:gdLst/>
              <a:ahLst/>
              <a:cxnLst/>
              <a:rect l="l" t="t" r="r" b="b"/>
              <a:pathLst>
                <a:path w="1656079" h="432435">
                  <a:moveTo>
                    <a:pt x="1656003" y="395681"/>
                  </a:moveTo>
                  <a:lnTo>
                    <a:pt x="1653137" y="409784"/>
                  </a:lnTo>
                  <a:lnTo>
                    <a:pt x="1645334" y="421333"/>
                  </a:lnTo>
                  <a:lnTo>
                    <a:pt x="1633784" y="429137"/>
                  </a:lnTo>
                  <a:lnTo>
                    <a:pt x="1619681" y="432003"/>
                  </a:lnTo>
                  <a:lnTo>
                    <a:pt x="36321" y="432003"/>
                  </a:lnTo>
                  <a:lnTo>
                    <a:pt x="22218" y="429137"/>
                  </a:lnTo>
                  <a:lnTo>
                    <a:pt x="10669" y="421333"/>
                  </a:lnTo>
                  <a:lnTo>
                    <a:pt x="2866" y="409784"/>
                  </a:lnTo>
                  <a:lnTo>
                    <a:pt x="0" y="395681"/>
                  </a:lnTo>
                  <a:lnTo>
                    <a:pt x="0" y="36322"/>
                  </a:lnTo>
                  <a:lnTo>
                    <a:pt x="2866" y="22218"/>
                  </a:lnTo>
                  <a:lnTo>
                    <a:pt x="10669" y="10669"/>
                  </a:lnTo>
                  <a:lnTo>
                    <a:pt x="22218" y="2866"/>
                  </a:lnTo>
                  <a:lnTo>
                    <a:pt x="36321" y="0"/>
                  </a:lnTo>
                  <a:lnTo>
                    <a:pt x="1619681" y="0"/>
                  </a:lnTo>
                  <a:lnTo>
                    <a:pt x="1633784" y="2866"/>
                  </a:lnTo>
                  <a:lnTo>
                    <a:pt x="1645334" y="10669"/>
                  </a:lnTo>
                  <a:lnTo>
                    <a:pt x="1653137" y="22218"/>
                  </a:lnTo>
                  <a:lnTo>
                    <a:pt x="1656003" y="36322"/>
                  </a:lnTo>
                  <a:lnTo>
                    <a:pt x="1656003" y="395681"/>
                  </a:lnTo>
                  <a:close/>
                </a:path>
              </a:pathLst>
            </a:custGeom>
            <a:ln w="35267">
              <a:solidFill>
                <a:srgbClr val="F04E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8435" y="2438473"/>
              <a:ext cx="1743561" cy="1814752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461651" y="2657647"/>
            <a:ext cx="4326890" cy="951865"/>
            <a:chOff x="461651" y="2657647"/>
            <a:chExt cx="4326890" cy="951865"/>
          </a:xfrm>
        </p:grpSpPr>
        <p:sp>
          <p:nvSpPr>
            <p:cNvPr id="16" name="object 16" descr=""/>
            <p:cNvSpPr/>
            <p:nvPr/>
          </p:nvSpPr>
          <p:spPr>
            <a:xfrm>
              <a:off x="1259997" y="2934001"/>
              <a:ext cx="2609850" cy="0"/>
            </a:xfrm>
            <a:custGeom>
              <a:avLst/>
              <a:gdLst/>
              <a:ahLst/>
              <a:cxnLst/>
              <a:rect l="l" t="t" r="r" b="b"/>
              <a:pathLst>
                <a:path w="2609850" h="0">
                  <a:moveTo>
                    <a:pt x="0" y="0"/>
                  </a:moveTo>
                  <a:lnTo>
                    <a:pt x="396006" y="0"/>
                  </a:lnTo>
                </a:path>
                <a:path w="2609850" h="0">
                  <a:moveTo>
                    <a:pt x="1296004" y="0"/>
                  </a:moveTo>
                  <a:lnTo>
                    <a:pt x="1512006" y="0"/>
                  </a:lnTo>
                </a:path>
                <a:path w="2609850" h="0">
                  <a:moveTo>
                    <a:pt x="2412004" y="0"/>
                  </a:moveTo>
                  <a:lnTo>
                    <a:pt x="2609481" y="0"/>
                  </a:lnTo>
                </a:path>
              </a:pathLst>
            </a:custGeom>
            <a:ln w="50457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851070" y="2871110"/>
              <a:ext cx="109220" cy="126364"/>
            </a:xfrm>
            <a:custGeom>
              <a:avLst/>
              <a:gdLst/>
              <a:ahLst/>
              <a:cxnLst/>
              <a:rect l="l" t="t" r="r" b="b"/>
              <a:pathLst>
                <a:path w="109220" h="126364">
                  <a:moveTo>
                    <a:pt x="0" y="0"/>
                  </a:moveTo>
                  <a:lnTo>
                    <a:pt x="0" y="125793"/>
                  </a:lnTo>
                  <a:lnTo>
                    <a:pt x="108927" y="6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31997" y="3546001"/>
              <a:ext cx="3365500" cy="0"/>
            </a:xfrm>
            <a:custGeom>
              <a:avLst/>
              <a:gdLst/>
              <a:ahLst/>
              <a:cxnLst/>
              <a:rect l="l" t="t" r="r" b="b"/>
              <a:pathLst>
                <a:path w="3365500" h="0">
                  <a:moveTo>
                    <a:pt x="2340004" y="0"/>
                  </a:moveTo>
                  <a:lnTo>
                    <a:pt x="2628002" y="0"/>
                  </a:lnTo>
                </a:path>
                <a:path w="3365500" h="0">
                  <a:moveTo>
                    <a:pt x="2844003" y="0"/>
                  </a:moveTo>
                  <a:lnTo>
                    <a:pt x="3365474" y="0"/>
                  </a:lnTo>
                </a:path>
                <a:path w="3365500" h="0">
                  <a:moveTo>
                    <a:pt x="0" y="0"/>
                  </a:moveTo>
                  <a:lnTo>
                    <a:pt x="324006" y="0"/>
                  </a:lnTo>
                </a:path>
                <a:path w="3365500" h="0">
                  <a:moveTo>
                    <a:pt x="1224004" y="0"/>
                  </a:moveTo>
                  <a:lnTo>
                    <a:pt x="1440006" y="0"/>
                  </a:lnTo>
                </a:path>
              </a:pathLst>
            </a:custGeom>
            <a:ln w="50457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679069" y="3483111"/>
              <a:ext cx="109220" cy="126364"/>
            </a:xfrm>
            <a:custGeom>
              <a:avLst/>
              <a:gdLst/>
              <a:ahLst/>
              <a:cxnLst/>
              <a:rect l="l" t="t" r="r" b="b"/>
              <a:pathLst>
                <a:path w="109220" h="126364">
                  <a:moveTo>
                    <a:pt x="0" y="0"/>
                  </a:moveTo>
                  <a:lnTo>
                    <a:pt x="0" y="125793"/>
                  </a:lnTo>
                  <a:lnTo>
                    <a:pt x="108927" y="6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68001" y="2663997"/>
              <a:ext cx="972185" cy="540385"/>
            </a:xfrm>
            <a:custGeom>
              <a:avLst/>
              <a:gdLst/>
              <a:ahLst/>
              <a:cxnLst/>
              <a:rect l="l" t="t" r="r" b="b"/>
              <a:pathLst>
                <a:path w="972185" h="540385">
                  <a:moveTo>
                    <a:pt x="857643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857643" y="540003"/>
                  </a:lnTo>
                  <a:lnTo>
                    <a:pt x="971994" y="270001"/>
                  </a:lnTo>
                  <a:lnTo>
                    <a:pt x="85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68001" y="2663997"/>
              <a:ext cx="972185" cy="540385"/>
            </a:xfrm>
            <a:custGeom>
              <a:avLst/>
              <a:gdLst/>
              <a:ahLst/>
              <a:cxnLst/>
              <a:rect l="l" t="t" r="r" b="b"/>
              <a:pathLst>
                <a:path w="972185" h="540385">
                  <a:moveTo>
                    <a:pt x="857643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857643" y="0"/>
                  </a:lnTo>
                  <a:lnTo>
                    <a:pt x="971994" y="270001"/>
                  </a:lnTo>
                  <a:lnTo>
                    <a:pt x="857643" y="540003"/>
                  </a:lnTo>
                  <a:close/>
                </a:path>
              </a:pathLst>
            </a:custGeom>
            <a:ln w="12280">
              <a:solidFill>
                <a:srgbClr val="F68B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929582" y="632478"/>
            <a:ext cx="3375025" cy="792480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 marR="5080" indent="9525">
              <a:lnSpc>
                <a:spcPts val="2980"/>
              </a:lnSpc>
              <a:spcBef>
                <a:spcPts val="265"/>
              </a:spcBef>
            </a:pPr>
            <a:r>
              <a:rPr dirty="0"/>
              <a:t>複雑</a:t>
            </a:r>
            <a:r>
              <a:rPr dirty="0" sz="1750">
                <a:solidFill>
                  <a:srgbClr val="58595B"/>
                </a:solidFill>
              </a:rPr>
              <a:t>かつ</a:t>
            </a:r>
            <a:r>
              <a:rPr dirty="0" spc="-35"/>
              <a:t>過重</a:t>
            </a:r>
            <a:r>
              <a:rPr dirty="0" sz="1750">
                <a:solidFill>
                  <a:srgbClr val="58595B"/>
                </a:solidFill>
              </a:rPr>
              <a:t>で</a:t>
            </a:r>
            <a:r>
              <a:rPr dirty="0" spc="-5"/>
              <a:t>不条理</a:t>
            </a:r>
            <a:r>
              <a:rPr dirty="0" sz="1750" spc="-50">
                <a:solidFill>
                  <a:srgbClr val="58595B"/>
                </a:solidFill>
              </a:rPr>
              <a:t>な</a:t>
            </a:r>
            <a:r>
              <a:rPr dirty="0" spc="-25"/>
              <a:t>自動車税制</a:t>
            </a:r>
            <a:r>
              <a:rPr dirty="0" sz="1750" spc="-20">
                <a:solidFill>
                  <a:srgbClr val="58595B"/>
                </a:solidFill>
              </a:rPr>
              <a:t>を</a:t>
            </a:r>
            <a:r>
              <a:rPr dirty="0" spc="-345">
                <a:solidFill>
                  <a:srgbClr val="58595B"/>
                </a:solidFill>
              </a:rPr>
              <a:t>変える</a:t>
            </a:r>
            <a:r>
              <a:rPr dirty="0" sz="1750" spc="-30">
                <a:solidFill>
                  <a:srgbClr val="58595B"/>
                </a:solidFill>
              </a:rPr>
              <a:t>ための</a:t>
            </a:r>
            <a:endParaRPr sz="1750"/>
          </a:p>
        </p:txBody>
      </p:sp>
      <p:sp>
        <p:nvSpPr>
          <p:cNvPr id="23" name="object 23" descr=""/>
          <p:cNvSpPr txBox="1"/>
          <p:nvPr/>
        </p:nvSpPr>
        <p:spPr>
          <a:xfrm>
            <a:off x="2777300" y="1388476"/>
            <a:ext cx="259524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-30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「勝負の年」</a:t>
            </a:r>
            <a:r>
              <a:rPr dirty="0" sz="2550" spc="-350" b="1">
                <a:solidFill>
                  <a:srgbClr val="58595B"/>
                </a:solidFill>
                <a:latin typeface="ヒラギノ明朝 ProN W6"/>
                <a:cs typeface="ヒラギノ明朝 ProN W6"/>
              </a:rPr>
              <a:t>です！</a:t>
            </a:r>
            <a:endParaRPr sz="2550">
              <a:latin typeface="ヒラギノ明朝 ProN W6"/>
              <a:cs typeface="ヒラギノ明朝 ProN W6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359994" y="4797006"/>
            <a:ext cx="6840220" cy="900430"/>
          </a:xfrm>
          <a:custGeom>
            <a:avLst/>
            <a:gdLst/>
            <a:ahLst/>
            <a:cxnLst/>
            <a:rect l="l" t="t" r="r" b="b"/>
            <a:pathLst>
              <a:path w="6840220" h="900429">
                <a:moveTo>
                  <a:pt x="6840004" y="0"/>
                </a:moveTo>
                <a:lnTo>
                  <a:pt x="0" y="0"/>
                </a:lnTo>
                <a:lnTo>
                  <a:pt x="0" y="899998"/>
                </a:lnTo>
                <a:lnTo>
                  <a:pt x="6840004" y="899998"/>
                </a:lnTo>
                <a:lnTo>
                  <a:pt x="6840004" y="0"/>
                </a:lnTo>
                <a:close/>
              </a:path>
            </a:pathLst>
          </a:custGeom>
          <a:solidFill>
            <a:srgbClr val="2384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929159" y="4783196"/>
            <a:ext cx="5012690" cy="89344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8255">
              <a:lnSpc>
                <a:spcPts val="3400"/>
              </a:lnSpc>
              <a:spcBef>
                <a:spcPts val="125"/>
              </a:spcBef>
            </a:pPr>
            <a:r>
              <a:rPr dirty="0" baseline="3584" sz="2325" spc="-307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しかし、</a:t>
            </a:r>
            <a:r>
              <a:rPr dirty="0" sz="2950" spc="8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50</a:t>
            </a:r>
            <a:r>
              <a:rPr dirty="0" sz="2950" spc="10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年以上前</a:t>
            </a:r>
            <a:r>
              <a:rPr dirty="0" sz="2050" spc="-8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から</a:t>
            </a:r>
            <a:r>
              <a:rPr dirty="0" sz="2950" spc="-9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続く税制</a:t>
            </a:r>
            <a:r>
              <a:rPr dirty="0" sz="2050" spc="-5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が</a:t>
            </a:r>
            <a:endParaRPr sz="2050">
              <a:latin typeface="ヒラギノ明朝 ProN W6"/>
              <a:cs typeface="ヒラギノ明朝 ProN W6"/>
            </a:endParaRPr>
          </a:p>
          <a:p>
            <a:pPr algn="r" marR="78740">
              <a:lnSpc>
                <a:spcPts val="3400"/>
              </a:lnSpc>
            </a:pPr>
            <a:r>
              <a:rPr dirty="0" sz="2950" spc="-165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変わる大チャンス</a:t>
            </a:r>
            <a:r>
              <a:rPr dirty="0" sz="2050" spc="12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が</a:t>
            </a:r>
            <a:r>
              <a:rPr dirty="0" sz="2950" spc="-42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到来！</a:t>
            </a:r>
            <a:endParaRPr sz="2950">
              <a:latin typeface="ヒラギノ明朝 ProN W6"/>
              <a:cs typeface="ヒラギノ明朝 ProN W6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66223" y="5705812"/>
            <a:ext cx="5438775" cy="49339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259"/>
              </a:spcBef>
            </a:pPr>
            <a:r>
              <a:rPr dirty="0" sz="1400" spc="-130">
                <a:solidFill>
                  <a:srgbClr val="231F20"/>
                </a:solidFill>
                <a:latin typeface="ヒラギノ明朝 ProN W3"/>
                <a:cs typeface="ヒラギノ明朝 ProN W3"/>
              </a:rPr>
              <a:t>政府発表の「税制大綱」に明記あり</a:t>
            </a:r>
            <a:endParaRPr sz="1400">
              <a:latin typeface="ヒラギノ明朝 ProN W3"/>
              <a:cs typeface="ヒラギノ明朝 ProN W3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sz="1400" spc="-5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今年</a:t>
            </a:r>
            <a:r>
              <a:rPr dirty="0" sz="1400" spc="-3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(2025</a:t>
            </a:r>
            <a:r>
              <a:rPr dirty="0" sz="1400" spc="-5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1400" spc="-4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)12</a:t>
            </a:r>
            <a:r>
              <a:rPr dirty="0" sz="1400" spc="-22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月までに、</a:t>
            </a:r>
            <a:r>
              <a:rPr dirty="0" sz="1400" spc="-4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2026</a:t>
            </a:r>
            <a:r>
              <a:rPr dirty="0" sz="1400" spc="-6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年度から適用の新たな税制を議論する</a:t>
            </a:r>
            <a:endParaRPr sz="1400">
              <a:latin typeface="ヒラギノ明朝 ProN W6"/>
              <a:cs typeface="ヒラギノ明朝 ProN W6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23521" y="2709112"/>
            <a:ext cx="777875" cy="177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2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自動車取得税</a:t>
            </a:r>
            <a:endParaRPr sz="1000">
              <a:latin typeface="ヒラギノ明朝 ProN W6"/>
              <a:cs typeface="ヒラギノ明朝 ProN W6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27304" y="2862078"/>
            <a:ext cx="634365" cy="27368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600">
                <a:solidFill>
                  <a:srgbClr val="231F20"/>
                </a:solidFill>
                <a:latin typeface="ヒラギノ明朝 ProN W3"/>
                <a:cs typeface="ヒラギノ明朝 ProN W3"/>
              </a:rPr>
              <a:t>1968</a:t>
            </a:r>
            <a:r>
              <a:rPr dirty="0" sz="60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年創設</a:t>
            </a:r>
            <a:endParaRPr sz="600">
              <a:latin typeface="ヒラギノ明朝 ProN W3"/>
              <a:cs typeface="ヒラギノ明朝 ProN W3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750" spc="-10">
                <a:solidFill>
                  <a:srgbClr val="ED1C24"/>
                </a:solidFill>
                <a:latin typeface="ヒラギノ明朝 ProN W3"/>
                <a:cs typeface="ヒラギノ明朝 ProN W3"/>
              </a:rPr>
              <a:t>道路特定財源</a:t>
            </a:r>
            <a:endParaRPr sz="750">
              <a:latin typeface="ヒラギノ明朝 ProN W3"/>
              <a:cs typeface="ヒラギノ明朝 ProN W3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461333" y="3269330"/>
            <a:ext cx="985519" cy="553720"/>
            <a:chOff x="461333" y="3269330"/>
            <a:chExt cx="985519" cy="553720"/>
          </a:xfrm>
        </p:grpSpPr>
        <p:sp>
          <p:nvSpPr>
            <p:cNvPr id="30" name="object 30" descr=""/>
            <p:cNvSpPr/>
            <p:nvPr/>
          </p:nvSpPr>
          <p:spPr>
            <a:xfrm>
              <a:off x="468001" y="3275998"/>
              <a:ext cx="972185" cy="540385"/>
            </a:xfrm>
            <a:custGeom>
              <a:avLst/>
              <a:gdLst/>
              <a:ahLst/>
              <a:cxnLst/>
              <a:rect l="l" t="t" r="r" b="b"/>
              <a:pathLst>
                <a:path w="972185" h="540385">
                  <a:moveTo>
                    <a:pt x="857643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857643" y="540003"/>
                  </a:lnTo>
                  <a:lnTo>
                    <a:pt x="971994" y="270001"/>
                  </a:lnTo>
                  <a:lnTo>
                    <a:pt x="857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68001" y="3275998"/>
              <a:ext cx="972185" cy="540385"/>
            </a:xfrm>
            <a:custGeom>
              <a:avLst/>
              <a:gdLst/>
              <a:ahLst/>
              <a:cxnLst/>
              <a:rect l="l" t="t" r="r" b="b"/>
              <a:pathLst>
                <a:path w="972185" h="540385">
                  <a:moveTo>
                    <a:pt x="857643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857643" y="0"/>
                  </a:lnTo>
                  <a:lnTo>
                    <a:pt x="971994" y="270001"/>
                  </a:lnTo>
                  <a:lnTo>
                    <a:pt x="857643" y="540003"/>
                  </a:lnTo>
                  <a:close/>
                </a:path>
              </a:pathLst>
            </a:custGeom>
            <a:ln w="13068">
              <a:solidFill>
                <a:srgbClr val="F68B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523521" y="3324851"/>
            <a:ext cx="777875" cy="177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2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自動車重量税</a:t>
            </a:r>
            <a:endParaRPr sz="1000">
              <a:latin typeface="ヒラギノ明朝 ProN W6"/>
              <a:cs typeface="ヒラギノ明朝 ProN W6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27304" y="3477817"/>
            <a:ext cx="634365" cy="27368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600">
                <a:solidFill>
                  <a:srgbClr val="231F20"/>
                </a:solidFill>
                <a:latin typeface="ヒラギノ明朝 ProN W3"/>
                <a:cs typeface="ヒラギノ明朝 ProN W3"/>
              </a:rPr>
              <a:t>1971</a:t>
            </a:r>
            <a:r>
              <a:rPr dirty="0" sz="60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年創設</a:t>
            </a:r>
            <a:endParaRPr sz="600">
              <a:latin typeface="ヒラギノ明朝 ProN W3"/>
              <a:cs typeface="ヒラギノ明朝 ProN W3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750" spc="-10">
                <a:solidFill>
                  <a:srgbClr val="ED1C24"/>
                </a:solidFill>
                <a:latin typeface="ヒラギノ明朝 ProN W3"/>
                <a:cs typeface="ヒラギノ明朝 ProN W3"/>
              </a:rPr>
              <a:t>道路特定財源</a:t>
            </a:r>
            <a:endParaRPr sz="750">
              <a:latin typeface="ヒラギノ明朝 ProN W3"/>
              <a:cs typeface="ヒラギノ明朝 ProN W3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461967" y="3881963"/>
            <a:ext cx="4326255" cy="264160"/>
            <a:chOff x="461967" y="3881963"/>
            <a:chExt cx="4326255" cy="264160"/>
          </a:xfrm>
        </p:grpSpPr>
        <p:sp>
          <p:nvSpPr>
            <p:cNvPr id="35" name="object 35" descr=""/>
            <p:cNvSpPr/>
            <p:nvPr/>
          </p:nvSpPr>
          <p:spPr>
            <a:xfrm>
              <a:off x="1331997" y="4014001"/>
              <a:ext cx="3365500" cy="0"/>
            </a:xfrm>
            <a:custGeom>
              <a:avLst/>
              <a:gdLst/>
              <a:ahLst/>
              <a:cxnLst/>
              <a:rect l="l" t="t" r="r" b="b"/>
              <a:pathLst>
                <a:path w="3365500" h="0">
                  <a:moveTo>
                    <a:pt x="0" y="0"/>
                  </a:moveTo>
                  <a:lnTo>
                    <a:pt x="2628002" y="0"/>
                  </a:lnTo>
                </a:path>
                <a:path w="3365500" h="0">
                  <a:moveTo>
                    <a:pt x="2844003" y="0"/>
                  </a:moveTo>
                  <a:lnTo>
                    <a:pt x="3365474" y="0"/>
                  </a:lnTo>
                </a:path>
              </a:pathLst>
            </a:custGeom>
            <a:ln w="50457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679069" y="3951111"/>
              <a:ext cx="109220" cy="126364"/>
            </a:xfrm>
            <a:custGeom>
              <a:avLst/>
              <a:gdLst/>
              <a:ahLst/>
              <a:cxnLst/>
              <a:rect l="l" t="t" r="r" b="b"/>
              <a:pathLst>
                <a:path w="109220" h="126364">
                  <a:moveTo>
                    <a:pt x="0" y="0"/>
                  </a:moveTo>
                  <a:lnTo>
                    <a:pt x="0" y="125793"/>
                  </a:lnTo>
                  <a:lnTo>
                    <a:pt x="108927" y="6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68000" y="3887995"/>
              <a:ext cx="1944370" cy="252095"/>
            </a:xfrm>
            <a:custGeom>
              <a:avLst/>
              <a:gdLst/>
              <a:ahLst/>
              <a:cxnLst/>
              <a:rect l="l" t="t" r="r" b="b"/>
              <a:pathLst>
                <a:path w="1944370" h="252095">
                  <a:moveTo>
                    <a:pt x="1824977" y="0"/>
                  </a:moveTo>
                  <a:lnTo>
                    <a:pt x="0" y="0"/>
                  </a:lnTo>
                  <a:lnTo>
                    <a:pt x="0" y="252006"/>
                  </a:lnTo>
                  <a:lnTo>
                    <a:pt x="1824977" y="252006"/>
                  </a:lnTo>
                  <a:lnTo>
                    <a:pt x="1944001" y="126009"/>
                  </a:lnTo>
                  <a:lnTo>
                    <a:pt x="1824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68000" y="3887995"/>
              <a:ext cx="1944370" cy="252095"/>
            </a:xfrm>
            <a:custGeom>
              <a:avLst/>
              <a:gdLst/>
              <a:ahLst/>
              <a:cxnLst/>
              <a:rect l="l" t="t" r="r" b="b"/>
              <a:pathLst>
                <a:path w="1944370" h="252095">
                  <a:moveTo>
                    <a:pt x="1824977" y="252006"/>
                  </a:moveTo>
                  <a:lnTo>
                    <a:pt x="0" y="252006"/>
                  </a:lnTo>
                  <a:lnTo>
                    <a:pt x="0" y="0"/>
                  </a:lnTo>
                  <a:lnTo>
                    <a:pt x="1824977" y="0"/>
                  </a:lnTo>
                  <a:lnTo>
                    <a:pt x="1944001" y="126009"/>
                  </a:lnTo>
                  <a:lnTo>
                    <a:pt x="1824977" y="252006"/>
                  </a:lnTo>
                  <a:close/>
                </a:path>
              </a:pathLst>
            </a:custGeom>
            <a:ln w="11760">
              <a:solidFill>
                <a:srgbClr val="F68B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498121" y="3907154"/>
            <a:ext cx="1043305" cy="177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-8333" sz="1500" spc="-7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自動車税 </a:t>
            </a:r>
            <a:r>
              <a:rPr dirty="0" sz="600">
                <a:solidFill>
                  <a:srgbClr val="231F20"/>
                </a:solidFill>
                <a:latin typeface="ヒラギノ明朝 ProN W3"/>
                <a:cs typeface="ヒラギノ明朝 ProN W3"/>
              </a:rPr>
              <a:t>1940</a:t>
            </a:r>
            <a:r>
              <a:rPr dirty="0" sz="60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年創設</a:t>
            </a:r>
            <a:endParaRPr sz="600">
              <a:latin typeface="ヒラギノ明朝 ProN W3"/>
              <a:cs typeface="ヒラギノ明朝 ProN W3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461967" y="4205976"/>
            <a:ext cx="4326255" cy="264160"/>
            <a:chOff x="461967" y="4205976"/>
            <a:chExt cx="4326255" cy="264160"/>
          </a:xfrm>
        </p:grpSpPr>
        <p:sp>
          <p:nvSpPr>
            <p:cNvPr id="41" name="object 41" descr=""/>
            <p:cNvSpPr/>
            <p:nvPr/>
          </p:nvSpPr>
          <p:spPr>
            <a:xfrm>
              <a:off x="1331997" y="4338001"/>
              <a:ext cx="3365500" cy="0"/>
            </a:xfrm>
            <a:custGeom>
              <a:avLst/>
              <a:gdLst/>
              <a:ahLst/>
              <a:cxnLst/>
              <a:rect l="l" t="t" r="r" b="b"/>
              <a:pathLst>
                <a:path w="3365500" h="0">
                  <a:moveTo>
                    <a:pt x="2844003" y="0"/>
                  </a:moveTo>
                  <a:lnTo>
                    <a:pt x="3365474" y="0"/>
                  </a:lnTo>
                </a:path>
                <a:path w="3365500" h="0">
                  <a:moveTo>
                    <a:pt x="0" y="0"/>
                  </a:moveTo>
                  <a:lnTo>
                    <a:pt x="2628002" y="0"/>
                  </a:lnTo>
                </a:path>
              </a:pathLst>
            </a:custGeom>
            <a:ln w="50457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679069" y="4275111"/>
              <a:ext cx="109220" cy="126364"/>
            </a:xfrm>
            <a:custGeom>
              <a:avLst/>
              <a:gdLst/>
              <a:ahLst/>
              <a:cxnLst/>
              <a:rect l="l" t="t" r="r" b="b"/>
              <a:pathLst>
                <a:path w="109220" h="126364">
                  <a:moveTo>
                    <a:pt x="0" y="0"/>
                  </a:moveTo>
                  <a:lnTo>
                    <a:pt x="0" y="125793"/>
                  </a:lnTo>
                  <a:lnTo>
                    <a:pt x="108927" y="62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68000" y="4212008"/>
              <a:ext cx="1944370" cy="252095"/>
            </a:xfrm>
            <a:custGeom>
              <a:avLst/>
              <a:gdLst/>
              <a:ahLst/>
              <a:cxnLst/>
              <a:rect l="l" t="t" r="r" b="b"/>
              <a:pathLst>
                <a:path w="1944370" h="252095">
                  <a:moveTo>
                    <a:pt x="1824977" y="0"/>
                  </a:moveTo>
                  <a:lnTo>
                    <a:pt x="0" y="0"/>
                  </a:lnTo>
                  <a:lnTo>
                    <a:pt x="0" y="251993"/>
                  </a:lnTo>
                  <a:lnTo>
                    <a:pt x="1824977" y="251993"/>
                  </a:lnTo>
                  <a:lnTo>
                    <a:pt x="1944001" y="125996"/>
                  </a:lnTo>
                  <a:lnTo>
                    <a:pt x="1824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68000" y="4212008"/>
              <a:ext cx="1944370" cy="252095"/>
            </a:xfrm>
            <a:custGeom>
              <a:avLst/>
              <a:gdLst/>
              <a:ahLst/>
              <a:cxnLst/>
              <a:rect l="l" t="t" r="r" b="b"/>
              <a:pathLst>
                <a:path w="1944370" h="252095">
                  <a:moveTo>
                    <a:pt x="1824977" y="251993"/>
                  </a:moveTo>
                  <a:lnTo>
                    <a:pt x="0" y="251993"/>
                  </a:lnTo>
                  <a:lnTo>
                    <a:pt x="0" y="0"/>
                  </a:lnTo>
                  <a:lnTo>
                    <a:pt x="1824977" y="0"/>
                  </a:lnTo>
                  <a:lnTo>
                    <a:pt x="1944001" y="125996"/>
                  </a:lnTo>
                  <a:lnTo>
                    <a:pt x="1824977" y="251993"/>
                  </a:lnTo>
                  <a:close/>
                </a:path>
              </a:pathLst>
            </a:custGeom>
            <a:ln w="11760">
              <a:solidFill>
                <a:srgbClr val="F68B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501904" y="4231152"/>
            <a:ext cx="1818639" cy="177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-8333" sz="1500" spc="3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軽自動車税 </a:t>
            </a:r>
            <a:r>
              <a:rPr dirty="0" sz="600">
                <a:solidFill>
                  <a:srgbClr val="231F20"/>
                </a:solidFill>
                <a:latin typeface="ヒラギノ明朝 ProN W3"/>
                <a:cs typeface="ヒラギノ明朝 ProN W3"/>
              </a:rPr>
              <a:t>1958年自動車税より分離独立</a:t>
            </a:r>
            <a:endParaRPr sz="600">
              <a:latin typeface="ヒラギノ明朝 ProN W3"/>
              <a:cs typeface="ヒラギノ明朝 ProN W3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3958412" y="2662415"/>
            <a:ext cx="219710" cy="1803400"/>
            <a:chOff x="3958412" y="2662415"/>
            <a:chExt cx="219710" cy="1803400"/>
          </a:xfrm>
        </p:grpSpPr>
        <p:sp>
          <p:nvSpPr>
            <p:cNvPr id="47" name="object 47" descr=""/>
            <p:cNvSpPr/>
            <p:nvPr/>
          </p:nvSpPr>
          <p:spPr>
            <a:xfrm>
              <a:off x="3959999" y="2664002"/>
              <a:ext cx="216535" cy="1800225"/>
            </a:xfrm>
            <a:custGeom>
              <a:avLst/>
              <a:gdLst/>
              <a:ahLst/>
              <a:cxnLst/>
              <a:rect l="l" t="t" r="r" b="b"/>
              <a:pathLst>
                <a:path w="216535" h="1800225">
                  <a:moveTo>
                    <a:pt x="216001" y="0"/>
                  </a:moveTo>
                  <a:lnTo>
                    <a:pt x="0" y="0"/>
                  </a:lnTo>
                  <a:lnTo>
                    <a:pt x="0" y="1799996"/>
                  </a:lnTo>
                  <a:lnTo>
                    <a:pt x="216001" y="1799996"/>
                  </a:lnTo>
                  <a:lnTo>
                    <a:pt x="216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959999" y="2664002"/>
              <a:ext cx="216535" cy="1800225"/>
            </a:xfrm>
            <a:custGeom>
              <a:avLst/>
              <a:gdLst/>
              <a:ahLst/>
              <a:cxnLst/>
              <a:rect l="l" t="t" r="r" b="b"/>
              <a:pathLst>
                <a:path w="216535" h="1800225">
                  <a:moveTo>
                    <a:pt x="216001" y="1799996"/>
                  </a:moveTo>
                  <a:lnTo>
                    <a:pt x="0" y="1799996"/>
                  </a:lnTo>
                  <a:lnTo>
                    <a:pt x="0" y="0"/>
                  </a:lnTo>
                  <a:lnTo>
                    <a:pt x="216001" y="0"/>
                  </a:lnTo>
                  <a:lnTo>
                    <a:pt x="216001" y="1799996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4001305" y="2962713"/>
            <a:ext cx="133985" cy="9652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70000"/>
              </a:lnSpc>
            </a:pPr>
            <a:r>
              <a:rPr dirty="0" sz="850" spc="85">
                <a:solidFill>
                  <a:srgbClr val="231F20"/>
                </a:solidFill>
                <a:latin typeface="ヒラギノ明朝 ProN W3"/>
                <a:cs typeface="ヒラギノ明朝 ProN W3"/>
              </a:rPr>
              <a:t>消費税増税８</a:t>
            </a:r>
            <a:r>
              <a:rPr dirty="0" sz="850">
                <a:solidFill>
                  <a:srgbClr val="231F20"/>
                </a:solidFill>
                <a:latin typeface="ヒラギノ明朝 ProN W3"/>
                <a:cs typeface="ヒラギノ明朝 ProN W3"/>
              </a:rPr>
              <a:t>％</a:t>
            </a:r>
            <a:r>
              <a:rPr dirty="0" sz="850" spc="-200">
                <a:solidFill>
                  <a:srgbClr val="231F20"/>
                </a:solidFill>
                <a:latin typeface="ヒラギノ明朝 ProN W3"/>
                <a:cs typeface="ヒラギノ明朝 ProN W3"/>
              </a:rPr>
              <a:t> </a:t>
            </a:r>
            <a:r>
              <a:rPr dirty="0" sz="850">
                <a:solidFill>
                  <a:srgbClr val="231F20"/>
                </a:solidFill>
                <a:latin typeface="ヒラギノ明朝 ProN W3"/>
                <a:cs typeface="ヒラギノ明朝 ProN W3"/>
              </a:rPr>
              <a:t>↓</a:t>
            </a:r>
            <a:endParaRPr sz="850">
              <a:latin typeface="ヒラギノ明朝 ProN W3"/>
              <a:cs typeface="ヒラギノ明朝 ProN W3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3961587" y="3900149"/>
            <a:ext cx="21336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10</a:t>
            </a:r>
            <a:endParaRPr sz="850">
              <a:latin typeface="ヒラギノ明朝 ProN W3"/>
              <a:cs typeface="ヒラギノ明朝 ProN W3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001305" y="4031908"/>
            <a:ext cx="133985" cy="13398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70000"/>
              </a:lnSpc>
            </a:pPr>
            <a:r>
              <a:rPr dirty="0" sz="850">
                <a:solidFill>
                  <a:srgbClr val="231F20"/>
                </a:solidFill>
                <a:latin typeface="ヒラギノ明朝 ProN W3"/>
                <a:cs typeface="ヒラギノ明朝 ProN W3"/>
              </a:rPr>
              <a:t>％</a:t>
            </a:r>
            <a:endParaRPr sz="850">
              <a:latin typeface="ヒラギノ明朝 ProN W3"/>
              <a:cs typeface="ヒラギノ明朝 ProN W3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733367" y="9897126"/>
            <a:ext cx="2389505" cy="28511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229"/>
              </a:spcBef>
            </a:pPr>
            <a:r>
              <a:rPr dirty="0" sz="700" spc="-65">
                <a:solidFill>
                  <a:srgbClr val="231F20"/>
                </a:solidFill>
                <a:latin typeface="ヒラギノ明朝 ProN W3"/>
                <a:cs typeface="ヒラギノ明朝 ProN W3"/>
              </a:rPr>
              <a:t>いろんなルートからたくさんの声を届けることが効果あり。</a:t>
            </a:r>
            <a:endParaRPr sz="700">
              <a:latin typeface="ヒラギノ明朝 ProN W3"/>
              <a:cs typeface="ヒラギノ明朝 ProN W3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750" spc="-40" b="1">
                <a:solidFill>
                  <a:srgbClr val="F15A40"/>
                </a:solidFill>
                <a:latin typeface="ヒラギノ明朝 ProN W6"/>
                <a:cs typeface="ヒラギノ明朝 ProN W6"/>
              </a:rPr>
              <a:t>アンケートへのご協力をお願いします！</a:t>
            </a:r>
            <a:endParaRPr sz="750">
              <a:latin typeface="ヒラギノ明朝 ProN W6"/>
              <a:cs typeface="ヒラギノ明朝 ProN W6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6268356" y="9101654"/>
            <a:ext cx="721995" cy="732790"/>
            <a:chOff x="6268356" y="9101654"/>
            <a:chExt cx="721995" cy="732790"/>
          </a:xfrm>
        </p:grpSpPr>
        <p:pic>
          <p:nvPicPr>
            <p:cNvPr id="54" name="object 5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4307" y="9101654"/>
              <a:ext cx="206044" cy="18985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8851" y="9704383"/>
              <a:ext cx="134975" cy="87109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6425201" y="9310074"/>
              <a:ext cx="478790" cy="432434"/>
            </a:xfrm>
            <a:custGeom>
              <a:avLst/>
              <a:gdLst/>
              <a:ahLst/>
              <a:cxnLst/>
              <a:rect l="l" t="t" r="r" b="b"/>
              <a:pathLst>
                <a:path w="478790" h="432434">
                  <a:moveTo>
                    <a:pt x="292" y="360146"/>
                  </a:moveTo>
                  <a:lnTo>
                    <a:pt x="164617" y="360146"/>
                  </a:lnTo>
                  <a:lnTo>
                    <a:pt x="164591" y="432346"/>
                  </a:lnTo>
                  <a:lnTo>
                    <a:pt x="232308" y="432346"/>
                  </a:lnTo>
                  <a:lnTo>
                    <a:pt x="232016" y="363728"/>
                  </a:lnTo>
                  <a:lnTo>
                    <a:pt x="267360" y="363728"/>
                  </a:lnTo>
                  <a:lnTo>
                    <a:pt x="267080" y="383908"/>
                  </a:lnTo>
                  <a:lnTo>
                    <a:pt x="380453" y="383908"/>
                  </a:lnTo>
                  <a:lnTo>
                    <a:pt x="380237" y="358355"/>
                  </a:lnTo>
                  <a:lnTo>
                    <a:pt x="403199" y="321119"/>
                  </a:lnTo>
                  <a:lnTo>
                    <a:pt x="432320" y="321119"/>
                  </a:lnTo>
                  <a:lnTo>
                    <a:pt x="432180" y="363283"/>
                  </a:lnTo>
                  <a:lnTo>
                    <a:pt x="470750" y="363283"/>
                  </a:lnTo>
                  <a:lnTo>
                    <a:pt x="470712" y="297357"/>
                  </a:lnTo>
                  <a:lnTo>
                    <a:pt x="461086" y="258775"/>
                  </a:lnTo>
                  <a:lnTo>
                    <a:pt x="460705" y="112560"/>
                  </a:lnTo>
                  <a:lnTo>
                    <a:pt x="478205" y="96862"/>
                  </a:lnTo>
                  <a:lnTo>
                    <a:pt x="478091" y="55168"/>
                  </a:lnTo>
                  <a:lnTo>
                    <a:pt x="450761" y="26466"/>
                  </a:lnTo>
                  <a:lnTo>
                    <a:pt x="450722" y="0"/>
                  </a:lnTo>
                  <a:lnTo>
                    <a:pt x="423570" y="0"/>
                  </a:lnTo>
                  <a:lnTo>
                    <a:pt x="423494" y="30949"/>
                  </a:lnTo>
                  <a:lnTo>
                    <a:pt x="397675" y="30949"/>
                  </a:lnTo>
                  <a:lnTo>
                    <a:pt x="397738" y="14808"/>
                  </a:lnTo>
                  <a:lnTo>
                    <a:pt x="366115" y="14808"/>
                  </a:lnTo>
                  <a:lnTo>
                    <a:pt x="366661" y="147104"/>
                  </a:lnTo>
                  <a:lnTo>
                    <a:pt x="278510" y="230974"/>
                  </a:lnTo>
                  <a:lnTo>
                    <a:pt x="263169" y="230974"/>
                  </a:lnTo>
                  <a:lnTo>
                    <a:pt x="262839" y="204952"/>
                  </a:lnTo>
                  <a:lnTo>
                    <a:pt x="238048" y="204952"/>
                  </a:lnTo>
                  <a:lnTo>
                    <a:pt x="237591" y="240842"/>
                  </a:lnTo>
                  <a:lnTo>
                    <a:pt x="204571" y="281203"/>
                  </a:lnTo>
                  <a:lnTo>
                    <a:pt x="35305" y="281203"/>
                  </a:lnTo>
                  <a:lnTo>
                    <a:pt x="0" y="311251"/>
                  </a:lnTo>
                  <a:lnTo>
                    <a:pt x="292" y="360146"/>
                  </a:lnTo>
                  <a:close/>
                </a:path>
              </a:pathLst>
            </a:custGeom>
            <a:ln w="12700">
              <a:solidFill>
                <a:srgbClr val="F04E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68356" y="9644338"/>
              <a:ext cx="129857" cy="190017"/>
            </a:xfrm>
            <a:prstGeom prst="rect">
              <a:avLst/>
            </a:prstGeom>
          </p:spPr>
        </p:pic>
      </p:grpSp>
      <p:grpSp>
        <p:nvGrpSpPr>
          <p:cNvPr id="58" name="object 58" descr=""/>
          <p:cNvGrpSpPr/>
          <p:nvPr/>
        </p:nvGrpSpPr>
        <p:grpSpPr>
          <a:xfrm>
            <a:off x="4259338" y="2657335"/>
            <a:ext cx="697865" cy="553720"/>
            <a:chOff x="4259338" y="2657335"/>
            <a:chExt cx="697865" cy="553720"/>
          </a:xfrm>
        </p:grpSpPr>
        <p:sp>
          <p:nvSpPr>
            <p:cNvPr id="59" name="object 59" descr=""/>
            <p:cNvSpPr/>
            <p:nvPr/>
          </p:nvSpPr>
          <p:spPr>
            <a:xfrm>
              <a:off x="4266006" y="2664002"/>
              <a:ext cx="684530" cy="540385"/>
            </a:xfrm>
            <a:custGeom>
              <a:avLst/>
              <a:gdLst/>
              <a:ahLst/>
              <a:cxnLst/>
              <a:rect l="l" t="t" r="r" b="b"/>
              <a:pathLst>
                <a:path w="684529" h="540385">
                  <a:moveTo>
                    <a:pt x="683996" y="0"/>
                  </a:moveTo>
                  <a:lnTo>
                    <a:pt x="0" y="0"/>
                  </a:lnTo>
                  <a:lnTo>
                    <a:pt x="0" y="540003"/>
                  </a:lnTo>
                  <a:lnTo>
                    <a:pt x="683996" y="540003"/>
                  </a:lnTo>
                  <a:lnTo>
                    <a:pt x="683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266006" y="2664002"/>
              <a:ext cx="684530" cy="540385"/>
            </a:xfrm>
            <a:custGeom>
              <a:avLst/>
              <a:gdLst/>
              <a:ahLst/>
              <a:cxnLst/>
              <a:rect l="l" t="t" r="r" b="b"/>
              <a:pathLst>
                <a:path w="684529" h="540385">
                  <a:moveTo>
                    <a:pt x="683996" y="540003"/>
                  </a:moveTo>
                  <a:lnTo>
                    <a:pt x="0" y="540003"/>
                  </a:lnTo>
                  <a:lnTo>
                    <a:pt x="0" y="0"/>
                  </a:lnTo>
                  <a:lnTo>
                    <a:pt x="683996" y="0"/>
                  </a:lnTo>
                  <a:lnTo>
                    <a:pt x="683996" y="540003"/>
                  </a:lnTo>
                  <a:close/>
                </a:path>
              </a:pathLst>
            </a:custGeom>
            <a:ln w="13220">
              <a:solidFill>
                <a:srgbClr val="F68B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4031997" y="2495096"/>
            <a:ext cx="576580" cy="131445"/>
          </a:xfrm>
          <a:prstGeom prst="rect">
            <a:avLst/>
          </a:prstGeom>
          <a:solidFill>
            <a:srgbClr val="6D6E71"/>
          </a:solidFill>
        </p:spPr>
        <p:txBody>
          <a:bodyPr wrap="square" lIns="0" tIns="825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65"/>
              </a:spcBef>
            </a:pPr>
            <a:r>
              <a:rPr dirty="0" sz="750">
                <a:solidFill>
                  <a:srgbClr val="FFFFFF"/>
                </a:solidFill>
                <a:latin typeface="ヒラギノ明朝 ProN W3"/>
                <a:cs typeface="ヒラギノ明朝 ProN W3"/>
              </a:rPr>
              <a:t>2019</a:t>
            </a:r>
            <a:r>
              <a:rPr dirty="0" sz="750" spc="-50">
                <a:solidFill>
                  <a:srgbClr val="FFFFFF"/>
                </a:solidFill>
                <a:latin typeface="ヒラギノ明朝 ProN W3"/>
                <a:cs typeface="ヒラギノ明朝 ProN W3"/>
              </a:rPr>
              <a:t>年</a:t>
            </a:r>
            <a:endParaRPr sz="750">
              <a:latin typeface="ヒラギノ明朝 ProN W3"/>
              <a:cs typeface="ヒラギノ明朝 ProN W3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322874" y="2686244"/>
            <a:ext cx="579755" cy="48323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 marR="48895">
              <a:lnSpc>
                <a:spcPct val="110300"/>
              </a:lnSpc>
              <a:spcBef>
                <a:spcPts val="90"/>
              </a:spcBef>
            </a:pPr>
            <a:r>
              <a:rPr dirty="0" sz="750" spc="-1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環境性能割</a:t>
            </a:r>
            <a:r>
              <a:rPr dirty="0" sz="750" spc="-2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創設</a:t>
            </a:r>
            <a:endParaRPr sz="750">
              <a:latin typeface="ヒラギノ明朝 ProN W6"/>
              <a:cs typeface="ヒラギノ明朝 ProN W6"/>
            </a:endParaRPr>
          </a:p>
          <a:p>
            <a:pPr marL="14604" marR="5080" indent="-2540">
              <a:lnSpc>
                <a:spcPct val="108200"/>
              </a:lnSpc>
              <a:spcBef>
                <a:spcPts val="60"/>
              </a:spcBef>
            </a:pPr>
            <a:r>
              <a:rPr dirty="0" sz="600" spc="25">
                <a:solidFill>
                  <a:srgbClr val="F04E30"/>
                </a:solidFill>
                <a:latin typeface="ヒラギノ明朝 ProN W3"/>
                <a:cs typeface="ヒラギノ明朝 ProN W3"/>
              </a:rPr>
              <a:t>自動車取得税</a:t>
            </a:r>
            <a:r>
              <a:rPr dirty="0" sz="600" spc="10">
                <a:solidFill>
                  <a:srgbClr val="F04E30"/>
                </a:solidFill>
                <a:latin typeface="ヒラギノ明朝 ProN W3"/>
                <a:cs typeface="ヒラギノ明朝 ProN W3"/>
              </a:rPr>
              <a:t>からの置き換え</a:t>
            </a:r>
            <a:endParaRPr sz="600">
              <a:latin typeface="ヒラギノ明朝 ProN W3"/>
              <a:cs typeface="ヒラギノ明朝 ProN W3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1652511" y="2660510"/>
            <a:ext cx="907415" cy="1159510"/>
            <a:chOff x="1652511" y="2660510"/>
            <a:chExt cx="907415" cy="1159510"/>
          </a:xfrm>
        </p:grpSpPr>
        <p:sp>
          <p:nvSpPr>
            <p:cNvPr id="64" name="object 64" descr=""/>
            <p:cNvSpPr/>
            <p:nvPr/>
          </p:nvSpPr>
          <p:spPr>
            <a:xfrm>
              <a:off x="1656003" y="2664002"/>
              <a:ext cx="900430" cy="1152525"/>
            </a:xfrm>
            <a:custGeom>
              <a:avLst/>
              <a:gdLst/>
              <a:ahLst/>
              <a:cxnLst/>
              <a:rect l="l" t="t" r="r" b="b"/>
              <a:pathLst>
                <a:path w="900430" h="1152525">
                  <a:moveTo>
                    <a:pt x="899998" y="0"/>
                  </a:moveTo>
                  <a:lnTo>
                    <a:pt x="0" y="0"/>
                  </a:lnTo>
                  <a:lnTo>
                    <a:pt x="0" y="1152004"/>
                  </a:lnTo>
                  <a:lnTo>
                    <a:pt x="899998" y="1152004"/>
                  </a:lnTo>
                  <a:lnTo>
                    <a:pt x="899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656003" y="2664002"/>
              <a:ext cx="900430" cy="1152525"/>
            </a:xfrm>
            <a:custGeom>
              <a:avLst/>
              <a:gdLst/>
              <a:ahLst/>
              <a:cxnLst/>
              <a:rect l="l" t="t" r="r" b="b"/>
              <a:pathLst>
                <a:path w="900430" h="1152525">
                  <a:moveTo>
                    <a:pt x="899998" y="1152004"/>
                  </a:moveTo>
                  <a:lnTo>
                    <a:pt x="0" y="1152004"/>
                  </a:lnTo>
                  <a:lnTo>
                    <a:pt x="0" y="0"/>
                  </a:lnTo>
                  <a:lnTo>
                    <a:pt x="899998" y="0"/>
                  </a:lnTo>
                  <a:lnTo>
                    <a:pt x="899998" y="1152004"/>
                  </a:lnTo>
                  <a:close/>
                </a:path>
              </a:pathLst>
            </a:custGeom>
            <a:ln w="6819">
              <a:solidFill>
                <a:srgbClr val="F68B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1665799" y="2704198"/>
            <a:ext cx="820419" cy="5295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1594" marR="67945">
              <a:lnSpc>
                <a:spcPct val="110300"/>
              </a:lnSpc>
              <a:spcBef>
                <a:spcPts val="90"/>
              </a:spcBef>
            </a:pPr>
            <a:r>
              <a:rPr dirty="0" sz="750" spc="-1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道路整備の</a:t>
            </a:r>
            <a:r>
              <a:rPr dirty="0" sz="750" spc="50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  </a:t>
            </a:r>
            <a:r>
              <a:rPr dirty="0" sz="75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財源確保</a:t>
            </a:r>
            <a:r>
              <a:rPr dirty="0" sz="75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のため</a:t>
            </a:r>
            <a:endParaRPr sz="750">
              <a:latin typeface="ヒラギノ明朝 ProN W3"/>
              <a:cs typeface="ヒラギノ明朝 ProN W3"/>
            </a:endParaRPr>
          </a:p>
          <a:p>
            <a:pPr marL="61594" marR="5080" indent="-49530">
              <a:lnSpc>
                <a:spcPct val="110300"/>
              </a:lnSpc>
            </a:pPr>
            <a:r>
              <a:rPr dirty="0" sz="750" spc="-7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「暫定税率」</a:t>
            </a:r>
            <a:r>
              <a:rPr dirty="0" sz="750" spc="-110">
                <a:solidFill>
                  <a:srgbClr val="231F20"/>
                </a:solidFill>
                <a:latin typeface="ヒラギノ明朝 ProN W3"/>
                <a:cs typeface="ヒラギノ明朝 ProN W3"/>
              </a:rPr>
              <a:t>として</a:t>
            </a:r>
            <a:r>
              <a:rPr dirty="0" sz="75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増税</a:t>
            </a:r>
            <a:endParaRPr sz="750">
              <a:latin typeface="ヒラギノ明朝 ProN W3"/>
              <a:cs typeface="ヒラギノ明朝 ProN W3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2246034" y="2660827"/>
            <a:ext cx="1429385" cy="1158875"/>
            <a:chOff x="2246034" y="2660827"/>
            <a:chExt cx="1429385" cy="1158875"/>
          </a:xfrm>
        </p:grpSpPr>
        <p:pic>
          <p:nvPicPr>
            <p:cNvPr id="68" name="object 6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1849" y="3539490"/>
              <a:ext cx="48044" cy="49682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2251856" y="3539487"/>
              <a:ext cx="48260" cy="41275"/>
            </a:xfrm>
            <a:custGeom>
              <a:avLst/>
              <a:gdLst/>
              <a:ahLst/>
              <a:cxnLst/>
              <a:rect l="l" t="t" r="r" b="b"/>
              <a:pathLst>
                <a:path w="48260" h="41275">
                  <a:moveTo>
                    <a:pt x="8877" y="41071"/>
                  </a:moveTo>
                  <a:lnTo>
                    <a:pt x="3352" y="37579"/>
                  </a:lnTo>
                  <a:lnTo>
                    <a:pt x="0" y="30949"/>
                  </a:lnTo>
                  <a:lnTo>
                    <a:pt x="3822" y="23774"/>
                  </a:lnTo>
                  <a:lnTo>
                    <a:pt x="10927" y="13099"/>
                  </a:lnTo>
                  <a:lnTo>
                    <a:pt x="18673" y="5319"/>
                  </a:lnTo>
                  <a:lnTo>
                    <a:pt x="25912" y="823"/>
                  </a:lnTo>
                  <a:lnTo>
                    <a:pt x="31496" y="0"/>
                  </a:lnTo>
                  <a:lnTo>
                    <a:pt x="36254" y="4494"/>
                  </a:lnTo>
                  <a:lnTo>
                    <a:pt x="36358" y="11695"/>
                  </a:lnTo>
                  <a:lnTo>
                    <a:pt x="34469" y="18379"/>
                  </a:lnTo>
                  <a:lnTo>
                    <a:pt x="33248" y="21323"/>
                  </a:lnTo>
                  <a:lnTo>
                    <a:pt x="47929" y="26466"/>
                  </a:lnTo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5011" y="3555758"/>
              <a:ext cx="47332" cy="53581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2505009" y="3556499"/>
              <a:ext cx="47625" cy="37465"/>
            </a:xfrm>
            <a:custGeom>
              <a:avLst/>
              <a:gdLst/>
              <a:ahLst/>
              <a:cxnLst/>
              <a:rect l="l" t="t" r="r" b="b"/>
              <a:pathLst>
                <a:path w="47625" h="37464">
                  <a:moveTo>
                    <a:pt x="40512" y="37287"/>
                  </a:moveTo>
                  <a:lnTo>
                    <a:pt x="47332" y="33515"/>
                  </a:lnTo>
                  <a:lnTo>
                    <a:pt x="45783" y="26682"/>
                  </a:lnTo>
                  <a:lnTo>
                    <a:pt x="41804" y="16325"/>
                  </a:lnTo>
                  <a:lnTo>
                    <a:pt x="35280" y="6669"/>
                  </a:lnTo>
                  <a:lnTo>
                    <a:pt x="27670" y="349"/>
                  </a:lnTo>
                  <a:lnTo>
                    <a:pt x="20434" y="0"/>
                  </a:lnTo>
                  <a:lnTo>
                    <a:pt x="12217" y="4406"/>
                  </a:lnTo>
                  <a:lnTo>
                    <a:pt x="16014" y="21005"/>
                  </a:lnTo>
                  <a:lnTo>
                    <a:pt x="0" y="26111"/>
                  </a:lnTo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250479" y="3438818"/>
              <a:ext cx="299085" cy="323850"/>
            </a:xfrm>
            <a:custGeom>
              <a:avLst/>
              <a:gdLst/>
              <a:ahLst/>
              <a:cxnLst/>
              <a:rect l="l" t="t" r="r" b="b"/>
              <a:pathLst>
                <a:path w="299085" h="323850">
                  <a:moveTo>
                    <a:pt x="239902" y="221691"/>
                  </a:moveTo>
                  <a:lnTo>
                    <a:pt x="143116" y="221691"/>
                  </a:lnTo>
                  <a:lnTo>
                    <a:pt x="156995" y="282275"/>
                  </a:lnTo>
                  <a:lnTo>
                    <a:pt x="167660" y="313032"/>
                  </a:lnTo>
                  <a:lnTo>
                    <a:pt x="180547" y="323468"/>
                  </a:lnTo>
                  <a:lnTo>
                    <a:pt x="201091" y="323088"/>
                  </a:lnTo>
                  <a:lnTo>
                    <a:pt x="215486" y="313899"/>
                  </a:lnTo>
                  <a:lnTo>
                    <a:pt x="227803" y="289639"/>
                  </a:lnTo>
                  <a:lnTo>
                    <a:pt x="237057" y="250725"/>
                  </a:lnTo>
                  <a:lnTo>
                    <a:pt x="239902" y="221691"/>
                  </a:lnTo>
                  <a:close/>
                </a:path>
                <a:path w="299085" h="323850">
                  <a:moveTo>
                    <a:pt x="298594" y="186677"/>
                  </a:moveTo>
                  <a:lnTo>
                    <a:pt x="51333" y="186677"/>
                  </a:lnTo>
                  <a:lnTo>
                    <a:pt x="52648" y="234071"/>
                  </a:lnTo>
                  <a:lnTo>
                    <a:pt x="61225" y="276861"/>
                  </a:lnTo>
                  <a:lnTo>
                    <a:pt x="74466" y="308147"/>
                  </a:lnTo>
                  <a:lnTo>
                    <a:pt x="89776" y="321030"/>
                  </a:lnTo>
                  <a:lnTo>
                    <a:pt x="112823" y="306816"/>
                  </a:lnTo>
                  <a:lnTo>
                    <a:pt x="129524" y="272522"/>
                  </a:lnTo>
                  <a:lnTo>
                    <a:pt x="139686" y="237648"/>
                  </a:lnTo>
                  <a:lnTo>
                    <a:pt x="143116" y="221691"/>
                  </a:lnTo>
                  <a:lnTo>
                    <a:pt x="239902" y="221691"/>
                  </a:lnTo>
                  <a:lnTo>
                    <a:pt x="242181" y="198429"/>
                  </a:lnTo>
                  <a:lnTo>
                    <a:pt x="242265" y="197573"/>
                  </a:lnTo>
                  <a:lnTo>
                    <a:pt x="292508" y="197573"/>
                  </a:lnTo>
                  <a:lnTo>
                    <a:pt x="296421" y="193947"/>
                  </a:lnTo>
                  <a:lnTo>
                    <a:pt x="298594" y="186677"/>
                  </a:lnTo>
                  <a:close/>
                </a:path>
                <a:path w="299085" h="323850">
                  <a:moveTo>
                    <a:pt x="292508" y="197573"/>
                  </a:moveTo>
                  <a:lnTo>
                    <a:pt x="242265" y="197573"/>
                  </a:lnTo>
                  <a:lnTo>
                    <a:pt x="253555" y="200182"/>
                  </a:lnTo>
                  <a:lnTo>
                    <a:pt x="260908" y="201441"/>
                  </a:lnTo>
                  <a:lnTo>
                    <a:pt x="267557" y="201699"/>
                  </a:lnTo>
                  <a:lnTo>
                    <a:pt x="276733" y="201307"/>
                  </a:lnTo>
                  <a:lnTo>
                    <a:pt x="284835" y="200537"/>
                  </a:lnTo>
                  <a:lnTo>
                    <a:pt x="291585" y="198429"/>
                  </a:lnTo>
                  <a:lnTo>
                    <a:pt x="292508" y="197573"/>
                  </a:lnTo>
                  <a:close/>
                </a:path>
                <a:path w="299085" h="323850">
                  <a:moveTo>
                    <a:pt x="32613" y="133502"/>
                  </a:moveTo>
                  <a:lnTo>
                    <a:pt x="863" y="160676"/>
                  </a:lnTo>
                  <a:lnTo>
                    <a:pt x="0" y="175450"/>
                  </a:lnTo>
                  <a:lnTo>
                    <a:pt x="4393" y="183453"/>
                  </a:lnTo>
                  <a:lnTo>
                    <a:pt x="14212" y="188069"/>
                  </a:lnTo>
                  <a:lnTo>
                    <a:pt x="29759" y="189182"/>
                  </a:lnTo>
                  <a:lnTo>
                    <a:pt x="51333" y="186677"/>
                  </a:lnTo>
                  <a:lnTo>
                    <a:pt x="298594" y="186677"/>
                  </a:lnTo>
                  <a:lnTo>
                    <a:pt x="298780" y="186055"/>
                  </a:lnTo>
                  <a:lnTo>
                    <a:pt x="298039" y="175450"/>
                  </a:lnTo>
                  <a:lnTo>
                    <a:pt x="297985" y="174676"/>
                  </a:lnTo>
                  <a:lnTo>
                    <a:pt x="295861" y="167894"/>
                  </a:lnTo>
                  <a:lnTo>
                    <a:pt x="271208" y="167894"/>
                  </a:lnTo>
                  <a:lnTo>
                    <a:pt x="264834" y="164372"/>
                  </a:lnTo>
                  <a:lnTo>
                    <a:pt x="255503" y="158756"/>
                  </a:lnTo>
                  <a:lnTo>
                    <a:pt x="247681" y="153924"/>
                  </a:lnTo>
                  <a:lnTo>
                    <a:pt x="30060" y="153924"/>
                  </a:lnTo>
                  <a:lnTo>
                    <a:pt x="32445" y="134848"/>
                  </a:lnTo>
                  <a:lnTo>
                    <a:pt x="32521" y="134239"/>
                  </a:lnTo>
                  <a:lnTo>
                    <a:pt x="32613" y="133502"/>
                  </a:lnTo>
                  <a:close/>
                </a:path>
                <a:path w="299085" h="323850">
                  <a:moveTo>
                    <a:pt x="281381" y="150368"/>
                  </a:moveTo>
                  <a:lnTo>
                    <a:pt x="272122" y="151434"/>
                  </a:lnTo>
                  <a:lnTo>
                    <a:pt x="271208" y="167894"/>
                  </a:lnTo>
                  <a:lnTo>
                    <a:pt x="295861" y="167894"/>
                  </a:lnTo>
                  <a:lnTo>
                    <a:pt x="294257" y="162767"/>
                  </a:lnTo>
                  <a:lnTo>
                    <a:pt x="288441" y="153581"/>
                  </a:lnTo>
                  <a:lnTo>
                    <a:pt x="281381" y="150368"/>
                  </a:lnTo>
                  <a:close/>
                </a:path>
                <a:path w="299085" h="323850">
                  <a:moveTo>
                    <a:pt x="96926" y="0"/>
                  </a:moveTo>
                  <a:lnTo>
                    <a:pt x="77195" y="52193"/>
                  </a:lnTo>
                  <a:lnTo>
                    <a:pt x="64992" y="95089"/>
                  </a:lnTo>
                  <a:lnTo>
                    <a:pt x="58789" y="124153"/>
                  </a:lnTo>
                  <a:lnTo>
                    <a:pt x="57278" y="133502"/>
                  </a:lnTo>
                  <a:lnTo>
                    <a:pt x="57159" y="134239"/>
                  </a:lnTo>
                  <a:lnTo>
                    <a:pt x="57061" y="134848"/>
                  </a:lnTo>
                  <a:lnTo>
                    <a:pt x="30060" y="153924"/>
                  </a:lnTo>
                  <a:lnTo>
                    <a:pt x="247681" y="153924"/>
                  </a:lnTo>
                  <a:lnTo>
                    <a:pt x="243408" y="151257"/>
                  </a:lnTo>
                  <a:lnTo>
                    <a:pt x="245393" y="116897"/>
                  </a:lnTo>
                  <a:lnTo>
                    <a:pt x="247286" y="93124"/>
                  </a:lnTo>
                  <a:lnTo>
                    <a:pt x="250196" y="68848"/>
                  </a:lnTo>
                  <a:lnTo>
                    <a:pt x="255231" y="32981"/>
                  </a:lnTo>
                  <a:lnTo>
                    <a:pt x="96926" y="0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9886" y="3474180"/>
              <a:ext cx="79334" cy="270800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2250402" y="3572319"/>
              <a:ext cx="140335" cy="180340"/>
            </a:xfrm>
            <a:custGeom>
              <a:avLst/>
              <a:gdLst/>
              <a:ahLst/>
              <a:cxnLst/>
              <a:rect l="l" t="t" r="r" b="b"/>
              <a:pathLst>
                <a:path w="140335" h="180339">
                  <a:moveTo>
                    <a:pt x="33337" y="18186"/>
                  </a:moveTo>
                  <a:lnTo>
                    <a:pt x="30149" y="20447"/>
                  </a:lnTo>
                  <a:lnTo>
                    <a:pt x="32410" y="2222"/>
                  </a:lnTo>
                  <a:lnTo>
                    <a:pt x="32486" y="1562"/>
                  </a:lnTo>
                  <a:lnTo>
                    <a:pt x="32588" y="749"/>
                  </a:lnTo>
                  <a:lnTo>
                    <a:pt x="32689" y="0"/>
                  </a:lnTo>
                  <a:lnTo>
                    <a:pt x="21717" y="749"/>
                  </a:lnTo>
                  <a:lnTo>
                    <a:pt x="20269" y="1562"/>
                  </a:lnTo>
                  <a:lnTo>
                    <a:pt x="21069" y="2222"/>
                  </a:lnTo>
                  <a:lnTo>
                    <a:pt x="23761" y="7340"/>
                  </a:lnTo>
                  <a:lnTo>
                    <a:pt x="23456" y="15405"/>
                  </a:lnTo>
                  <a:lnTo>
                    <a:pt x="20701" y="29476"/>
                  </a:lnTo>
                  <a:lnTo>
                    <a:pt x="31851" y="23329"/>
                  </a:lnTo>
                  <a:lnTo>
                    <a:pt x="32689" y="20447"/>
                  </a:lnTo>
                  <a:lnTo>
                    <a:pt x="33337" y="18186"/>
                  </a:lnTo>
                  <a:close/>
                </a:path>
                <a:path w="140335" h="180339">
                  <a:moveTo>
                    <a:pt x="59169" y="36664"/>
                  </a:moveTo>
                  <a:lnTo>
                    <a:pt x="32486" y="48564"/>
                  </a:lnTo>
                  <a:lnTo>
                    <a:pt x="16548" y="52184"/>
                  </a:lnTo>
                  <a:lnTo>
                    <a:pt x="5029" y="47218"/>
                  </a:lnTo>
                  <a:lnTo>
                    <a:pt x="0" y="42024"/>
                  </a:lnTo>
                  <a:lnTo>
                    <a:pt x="4457" y="49961"/>
                  </a:lnTo>
                  <a:lnTo>
                    <a:pt x="14287" y="54571"/>
                  </a:lnTo>
                  <a:lnTo>
                    <a:pt x="29832" y="55689"/>
                  </a:lnTo>
                  <a:lnTo>
                    <a:pt x="51409" y="53174"/>
                  </a:lnTo>
                  <a:lnTo>
                    <a:pt x="51460" y="54571"/>
                  </a:lnTo>
                  <a:lnTo>
                    <a:pt x="51549" y="58166"/>
                  </a:lnTo>
                  <a:lnTo>
                    <a:pt x="52844" y="57810"/>
                  </a:lnTo>
                  <a:lnTo>
                    <a:pt x="58000" y="56095"/>
                  </a:lnTo>
                  <a:lnTo>
                    <a:pt x="58089" y="54571"/>
                  </a:lnTo>
                  <a:lnTo>
                    <a:pt x="58178" y="53174"/>
                  </a:lnTo>
                  <a:lnTo>
                    <a:pt x="58229" y="52184"/>
                  </a:lnTo>
                  <a:lnTo>
                    <a:pt x="59169" y="36664"/>
                  </a:lnTo>
                  <a:close/>
                </a:path>
                <a:path w="140335" h="180339">
                  <a:moveTo>
                    <a:pt x="140157" y="100063"/>
                  </a:moveTo>
                  <a:lnTo>
                    <a:pt x="139560" y="82461"/>
                  </a:lnTo>
                  <a:lnTo>
                    <a:pt x="126669" y="88328"/>
                  </a:lnTo>
                  <a:lnTo>
                    <a:pt x="118618" y="136601"/>
                  </a:lnTo>
                  <a:lnTo>
                    <a:pt x="111556" y="163868"/>
                  </a:lnTo>
                  <a:lnTo>
                    <a:pt x="101612" y="180289"/>
                  </a:lnTo>
                  <a:lnTo>
                    <a:pt x="112890" y="173329"/>
                  </a:lnTo>
                  <a:lnTo>
                    <a:pt x="129590" y="139026"/>
                  </a:lnTo>
                  <a:lnTo>
                    <a:pt x="139750" y="104152"/>
                  </a:lnTo>
                  <a:lnTo>
                    <a:pt x="140093" y="102603"/>
                  </a:lnTo>
                  <a:lnTo>
                    <a:pt x="140157" y="100063"/>
                  </a:lnTo>
                  <a:close/>
                </a:path>
              </a:pathLst>
            </a:custGeom>
            <a:solidFill>
              <a:srgbClr val="7CBC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250479" y="3438818"/>
              <a:ext cx="299085" cy="323850"/>
            </a:xfrm>
            <a:custGeom>
              <a:avLst/>
              <a:gdLst/>
              <a:ahLst/>
              <a:cxnLst/>
              <a:rect l="l" t="t" r="r" b="b"/>
              <a:pathLst>
                <a:path w="299085" h="323850">
                  <a:moveTo>
                    <a:pt x="96926" y="0"/>
                  </a:moveTo>
                  <a:lnTo>
                    <a:pt x="77195" y="52193"/>
                  </a:lnTo>
                  <a:lnTo>
                    <a:pt x="64992" y="95089"/>
                  </a:lnTo>
                  <a:lnTo>
                    <a:pt x="58789" y="124153"/>
                  </a:lnTo>
                  <a:lnTo>
                    <a:pt x="57061" y="134848"/>
                  </a:lnTo>
                  <a:lnTo>
                    <a:pt x="30060" y="153924"/>
                  </a:lnTo>
                  <a:lnTo>
                    <a:pt x="32613" y="133502"/>
                  </a:lnTo>
                  <a:lnTo>
                    <a:pt x="21640" y="134239"/>
                  </a:lnTo>
                  <a:lnTo>
                    <a:pt x="14848" y="138076"/>
                  </a:lnTo>
                  <a:lnTo>
                    <a:pt x="6867" y="147553"/>
                  </a:lnTo>
                  <a:lnTo>
                    <a:pt x="863" y="160676"/>
                  </a:lnTo>
                  <a:lnTo>
                    <a:pt x="0" y="175450"/>
                  </a:lnTo>
                  <a:lnTo>
                    <a:pt x="4393" y="183453"/>
                  </a:lnTo>
                  <a:lnTo>
                    <a:pt x="14212" y="188069"/>
                  </a:lnTo>
                  <a:lnTo>
                    <a:pt x="29759" y="189182"/>
                  </a:lnTo>
                  <a:lnTo>
                    <a:pt x="51333" y="186677"/>
                  </a:lnTo>
                  <a:lnTo>
                    <a:pt x="52648" y="234071"/>
                  </a:lnTo>
                  <a:lnTo>
                    <a:pt x="61225" y="276861"/>
                  </a:lnTo>
                  <a:lnTo>
                    <a:pt x="74466" y="308147"/>
                  </a:lnTo>
                  <a:lnTo>
                    <a:pt x="89776" y="321030"/>
                  </a:lnTo>
                  <a:lnTo>
                    <a:pt x="112823" y="306816"/>
                  </a:lnTo>
                  <a:lnTo>
                    <a:pt x="129524" y="272522"/>
                  </a:lnTo>
                  <a:lnTo>
                    <a:pt x="139686" y="237648"/>
                  </a:lnTo>
                  <a:lnTo>
                    <a:pt x="143116" y="221691"/>
                  </a:lnTo>
                  <a:lnTo>
                    <a:pt x="156995" y="282275"/>
                  </a:lnTo>
                  <a:lnTo>
                    <a:pt x="167660" y="313032"/>
                  </a:lnTo>
                  <a:lnTo>
                    <a:pt x="180547" y="323468"/>
                  </a:lnTo>
                  <a:lnTo>
                    <a:pt x="201091" y="323088"/>
                  </a:lnTo>
                  <a:lnTo>
                    <a:pt x="215486" y="313899"/>
                  </a:lnTo>
                  <a:lnTo>
                    <a:pt x="227803" y="289639"/>
                  </a:lnTo>
                  <a:lnTo>
                    <a:pt x="237057" y="250725"/>
                  </a:lnTo>
                  <a:lnTo>
                    <a:pt x="242265" y="197573"/>
                  </a:lnTo>
                  <a:lnTo>
                    <a:pt x="253555" y="200182"/>
                  </a:lnTo>
                  <a:lnTo>
                    <a:pt x="260908" y="201441"/>
                  </a:lnTo>
                  <a:lnTo>
                    <a:pt x="267557" y="201699"/>
                  </a:lnTo>
                  <a:lnTo>
                    <a:pt x="276733" y="201307"/>
                  </a:lnTo>
                  <a:lnTo>
                    <a:pt x="284835" y="200537"/>
                  </a:lnTo>
                  <a:lnTo>
                    <a:pt x="291585" y="198429"/>
                  </a:lnTo>
                  <a:lnTo>
                    <a:pt x="296421" y="193947"/>
                  </a:lnTo>
                  <a:lnTo>
                    <a:pt x="298780" y="186055"/>
                  </a:lnTo>
                  <a:lnTo>
                    <a:pt x="297985" y="174676"/>
                  </a:lnTo>
                  <a:lnTo>
                    <a:pt x="294257" y="162767"/>
                  </a:lnTo>
                  <a:lnTo>
                    <a:pt x="288441" y="153581"/>
                  </a:lnTo>
                  <a:lnTo>
                    <a:pt x="281381" y="150368"/>
                  </a:lnTo>
                  <a:lnTo>
                    <a:pt x="272122" y="151434"/>
                  </a:lnTo>
                  <a:lnTo>
                    <a:pt x="271208" y="167894"/>
                  </a:lnTo>
                  <a:lnTo>
                    <a:pt x="264834" y="164372"/>
                  </a:lnTo>
                  <a:lnTo>
                    <a:pt x="255503" y="158756"/>
                  </a:lnTo>
                  <a:lnTo>
                    <a:pt x="247075" y="153549"/>
                  </a:lnTo>
                  <a:lnTo>
                    <a:pt x="243408" y="151257"/>
                  </a:lnTo>
                  <a:lnTo>
                    <a:pt x="245393" y="116897"/>
                  </a:lnTo>
                  <a:lnTo>
                    <a:pt x="247286" y="93124"/>
                  </a:lnTo>
                  <a:lnTo>
                    <a:pt x="250196" y="68848"/>
                  </a:lnTo>
                  <a:lnTo>
                    <a:pt x="255231" y="32981"/>
                  </a:lnTo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63781" y="3361600"/>
              <a:ext cx="269514" cy="409446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2772003" y="2664002"/>
              <a:ext cx="900430" cy="1152525"/>
            </a:xfrm>
            <a:custGeom>
              <a:avLst/>
              <a:gdLst/>
              <a:ahLst/>
              <a:cxnLst/>
              <a:rect l="l" t="t" r="r" b="b"/>
              <a:pathLst>
                <a:path w="900429" h="1152525">
                  <a:moveTo>
                    <a:pt x="899998" y="0"/>
                  </a:moveTo>
                  <a:lnTo>
                    <a:pt x="0" y="0"/>
                  </a:lnTo>
                  <a:lnTo>
                    <a:pt x="0" y="1152004"/>
                  </a:lnTo>
                  <a:lnTo>
                    <a:pt x="899998" y="1152004"/>
                  </a:lnTo>
                  <a:lnTo>
                    <a:pt x="899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772003" y="2664002"/>
              <a:ext cx="900430" cy="1152525"/>
            </a:xfrm>
            <a:custGeom>
              <a:avLst/>
              <a:gdLst/>
              <a:ahLst/>
              <a:cxnLst/>
              <a:rect l="l" t="t" r="r" b="b"/>
              <a:pathLst>
                <a:path w="900429" h="1152525">
                  <a:moveTo>
                    <a:pt x="899998" y="1152004"/>
                  </a:moveTo>
                  <a:lnTo>
                    <a:pt x="0" y="1152004"/>
                  </a:lnTo>
                  <a:lnTo>
                    <a:pt x="0" y="0"/>
                  </a:lnTo>
                  <a:lnTo>
                    <a:pt x="899998" y="0"/>
                  </a:lnTo>
                  <a:lnTo>
                    <a:pt x="899998" y="1152004"/>
                  </a:lnTo>
                  <a:close/>
                </a:path>
              </a:pathLst>
            </a:custGeom>
            <a:ln w="6286">
              <a:solidFill>
                <a:srgbClr val="F68B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>
            <a:off x="2781799" y="2704204"/>
            <a:ext cx="835025" cy="781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1594" marR="73025">
              <a:lnSpc>
                <a:spcPct val="110300"/>
              </a:lnSpc>
              <a:spcBef>
                <a:spcPts val="90"/>
              </a:spcBef>
            </a:pPr>
            <a:r>
              <a:rPr dirty="0" sz="750" spc="-1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道路特定財源の一般税源化</a:t>
            </a:r>
            <a:endParaRPr sz="750">
              <a:latin typeface="ヒラギノ明朝 ProN W6"/>
              <a:cs typeface="ヒラギノ明朝 ProN W6"/>
            </a:endParaRPr>
          </a:p>
          <a:p>
            <a:pPr algn="just" marL="61594" marR="5080" indent="-49530">
              <a:lnSpc>
                <a:spcPct val="110300"/>
              </a:lnSpc>
            </a:pPr>
            <a:r>
              <a:rPr dirty="0" sz="750" spc="-145">
                <a:solidFill>
                  <a:srgbClr val="231F20"/>
                </a:solidFill>
                <a:latin typeface="ヒラギノ明朝 ProN W3"/>
                <a:cs typeface="ヒラギノ明朝 ProN W3"/>
              </a:rPr>
              <a:t>「暫定」→</a:t>
            </a:r>
            <a:r>
              <a:rPr dirty="0" sz="750" spc="1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「当分の</a:t>
            </a:r>
            <a:r>
              <a:rPr dirty="0" sz="750" spc="-7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間税率」</a:t>
            </a:r>
            <a:r>
              <a:rPr dirty="0" sz="750" spc="15">
                <a:solidFill>
                  <a:srgbClr val="231F20"/>
                </a:solidFill>
                <a:latin typeface="ヒラギノ明朝 ProN W3"/>
                <a:cs typeface="ヒラギノ明朝 ProN W3"/>
              </a:rPr>
              <a:t>と名称を</a:t>
            </a:r>
            <a:r>
              <a:rPr dirty="0" sz="750" spc="-145">
                <a:solidFill>
                  <a:srgbClr val="231F20"/>
                </a:solidFill>
                <a:latin typeface="ヒラギノ明朝 ProN W3"/>
                <a:cs typeface="ヒラギノ明朝 ProN W3"/>
              </a:rPr>
              <a:t>変え、</a:t>
            </a:r>
            <a:r>
              <a:rPr dirty="0" sz="750" spc="3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上乗せ分の</a:t>
            </a:r>
            <a:r>
              <a:rPr dirty="0" sz="750" spc="-2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税率を維持</a:t>
            </a:r>
            <a:endParaRPr sz="750">
              <a:latin typeface="ヒラギノ明朝 ProN W6"/>
              <a:cs typeface="ヒラギノ明朝 ProN W6"/>
            </a:endParaRPr>
          </a:p>
        </p:txBody>
      </p:sp>
      <p:grpSp>
        <p:nvGrpSpPr>
          <p:cNvPr id="80" name="object 80" descr=""/>
          <p:cNvGrpSpPr/>
          <p:nvPr/>
        </p:nvGrpSpPr>
        <p:grpSpPr>
          <a:xfrm>
            <a:off x="1640864" y="2401857"/>
            <a:ext cx="2681605" cy="555625"/>
            <a:chOff x="1640864" y="2401857"/>
            <a:chExt cx="2681605" cy="555625"/>
          </a:xfrm>
        </p:grpSpPr>
        <p:pic>
          <p:nvPicPr>
            <p:cNvPr id="81" name="object 8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54838" y="2675939"/>
              <a:ext cx="267133" cy="281077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40864" y="2401857"/>
              <a:ext cx="747555" cy="281077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56858" y="2401857"/>
              <a:ext cx="747553" cy="281077"/>
            </a:xfrm>
            <a:prstGeom prst="rect">
              <a:avLst/>
            </a:prstGeom>
          </p:spPr>
        </p:pic>
      </p:grpSp>
      <p:sp>
        <p:nvSpPr>
          <p:cNvPr id="84" name="object 84" descr=""/>
          <p:cNvSpPr txBox="1"/>
          <p:nvPr/>
        </p:nvSpPr>
        <p:spPr>
          <a:xfrm>
            <a:off x="1641859" y="2085389"/>
            <a:ext cx="1915795" cy="546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4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自動車税制の歴史</a:t>
            </a:r>
            <a:endParaRPr sz="1700">
              <a:latin typeface="ヒラギノ明朝 ProN W6"/>
              <a:cs typeface="ヒラギノ明朝 ProN W6"/>
            </a:endParaRPr>
          </a:p>
          <a:p>
            <a:pPr marL="297180">
              <a:lnSpc>
                <a:spcPct val="100000"/>
              </a:lnSpc>
              <a:spcBef>
                <a:spcPts val="1155"/>
              </a:spcBef>
              <a:tabLst>
                <a:tab pos="1413510" algn="l"/>
              </a:tabLst>
            </a:pPr>
            <a:r>
              <a:rPr dirty="0" sz="750">
                <a:solidFill>
                  <a:srgbClr val="FFFFFF"/>
                </a:solidFill>
                <a:latin typeface="ヒラギノ明朝 ProN W3"/>
                <a:cs typeface="ヒラギノ明朝 ProN W3"/>
              </a:rPr>
              <a:t>1974</a:t>
            </a:r>
            <a:r>
              <a:rPr dirty="0" sz="750" spc="-50">
                <a:solidFill>
                  <a:srgbClr val="FFFFFF"/>
                </a:solidFill>
                <a:latin typeface="ヒラギノ明朝 ProN W3"/>
                <a:cs typeface="ヒラギノ明朝 ProN W3"/>
              </a:rPr>
              <a:t>年</a:t>
            </a:r>
            <a:r>
              <a:rPr dirty="0" sz="750">
                <a:solidFill>
                  <a:srgbClr val="FFFFFF"/>
                </a:solidFill>
                <a:latin typeface="ヒラギノ明朝 ProN W3"/>
                <a:cs typeface="ヒラギノ明朝 ProN W3"/>
              </a:rPr>
              <a:t>	2009</a:t>
            </a:r>
            <a:r>
              <a:rPr dirty="0" sz="750" spc="-50">
                <a:solidFill>
                  <a:srgbClr val="FFFFFF"/>
                </a:solidFill>
                <a:latin typeface="ヒラギノ明朝 ProN W3"/>
                <a:cs typeface="ヒラギノ明朝 ProN W3"/>
              </a:rPr>
              <a:t>年</a:t>
            </a:r>
            <a:endParaRPr sz="750">
              <a:latin typeface="ヒラギノ明朝 ProN W3"/>
              <a:cs typeface="ヒラギノ明朝 ProN W3"/>
            </a:endParaRPr>
          </a:p>
        </p:txBody>
      </p:sp>
      <p:grpSp>
        <p:nvGrpSpPr>
          <p:cNvPr id="85" name="object 85" descr=""/>
          <p:cNvGrpSpPr/>
          <p:nvPr/>
        </p:nvGrpSpPr>
        <p:grpSpPr>
          <a:xfrm>
            <a:off x="4804187" y="9223203"/>
            <a:ext cx="615950" cy="615950"/>
            <a:chOff x="4804187" y="9223203"/>
            <a:chExt cx="615950" cy="615950"/>
          </a:xfrm>
        </p:grpSpPr>
        <p:pic>
          <p:nvPicPr>
            <p:cNvPr id="86" name="object 8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65342" y="9286017"/>
              <a:ext cx="497939" cy="491817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4805984" y="9225000"/>
              <a:ext cx="612140" cy="612140"/>
            </a:xfrm>
            <a:custGeom>
              <a:avLst/>
              <a:gdLst/>
              <a:ahLst/>
              <a:cxnLst/>
              <a:rect l="l" t="t" r="r" b="b"/>
              <a:pathLst>
                <a:path w="612139" h="612140">
                  <a:moveTo>
                    <a:pt x="612000" y="612000"/>
                  </a:moveTo>
                  <a:lnTo>
                    <a:pt x="0" y="612000"/>
                  </a:lnTo>
                  <a:lnTo>
                    <a:pt x="0" y="0"/>
                  </a:lnTo>
                  <a:lnTo>
                    <a:pt x="612000" y="0"/>
                  </a:lnTo>
                  <a:lnTo>
                    <a:pt x="612000" y="612000"/>
                  </a:lnTo>
                  <a:close/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8" name="object 88" descr=""/>
          <p:cNvGrpSpPr/>
          <p:nvPr/>
        </p:nvGrpSpPr>
        <p:grpSpPr>
          <a:xfrm>
            <a:off x="5542197" y="9223203"/>
            <a:ext cx="615950" cy="615950"/>
            <a:chOff x="5542197" y="9223203"/>
            <a:chExt cx="615950" cy="615950"/>
          </a:xfrm>
        </p:grpSpPr>
        <p:pic>
          <p:nvPicPr>
            <p:cNvPr id="89" name="object 8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98975" y="9280200"/>
              <a:ext cx="502038" cy="504000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5543994" y="9225000"/>
              <a:ext cx="612140" cy="612140"/>
            </a:xfrm>
            <a:custGeom>
              <a:avLst/>
              <a:gdLst/>
              <a:ahLst/>
              <a:cxnLst/>
              <a:rect l="l" t="t" r="r" b="b"/>
              <a:pathLst>
                <a:path w="612139" h="612140">
                  <a:moveTo>
                    <a:pt x="612000" y="612000"/>
                  </a:moveTo>
                  <a:lnTo>
                    <a:pt x="0" y="612000"/>
                  </a:lnTo>
                  <a:lnTo>
                    <a:pt x="0" y="0"/>
                  </a:lnTo>
                  <a:lnTo>
                    <a:pt x="612000" y="0"/>
                  </a:lnTo>
                  <a:lnTo>
                    <a:pt x="612000" y="612000"/>
                  </a:lnTo>
                  <a:close/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1" name="object 91" descr=""/>
          <p:cNvSpPr/>
          <p:nvPr/>
        </p:nvSpPr>
        <p:spPr>
          <a:xfrm>
            <a:off x="540004" y="9468002"/>
            <a:ext cx="1800225" cy="684530"/>
          </a:xfrm>
          <a:custGeom>
            <a:avLst/>
            <a:gdLst/>
            <a:ahLst/>
            <a:cxnLst/>
            <a:rect l="l" t="t" r="r" b="b"/>
            <a:pathLst>
              <a:path w="1800225" h="684529">
                <a:moveTo>
                  <a:pt x="1799996" y="0"/>
                </a:moveTo>
                <a:lnTo>
                  <a:pt x="0" y="0"/>
                </a:lnTo>
                <a:lnTo>
                  <a:pt x="0" y="683996"/>
                </a:lnTo>
                <a:lnTo>
                  <a:pt x="1799996" y="683996"/>
                </a:lnTo>
                <a:lnTo>
                  <a:pt x="179999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 txBox="1"/>
          <p:nvPr/>
        </p:nvSpPr>
        <p:spPr>
          <a:xfrm>
            <a:off x="599306" y="9679190"/>
            <a:ext cx="1280795" cy="295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dirty="0" sz="750" spc="-2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国と地方の財源確保のため</a:t>
            </a:r>
            <a:r>
              <a:rPr dirty="0" sz="75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、</a:t>
            </a:r>
            <a:r>
              <a:rPr dirty="0" sz="750" spc="-30">
                <a:solidFill>
                  <a:srgbClr val="231F20"/>
                </a:solidFill>
                <a:latin typeface="ヒラギノ明朝 ProN W3"/>
                <a:cs typeface="ヒラギノ明朝 ProN W3"/>
              </a:rPr>
              <a:t>税を付け替えるだけで、</a:t>
            </a:r>
            <a:endParaRPr sz="750">
              <a:latin typeface="ヒラギノ明朝 ProN W3"/>
              <a:cs typeface="ヒラギノ明朝 ProN W3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599306" y="9965499"/>
            <a:ext cx="1565275" cy="144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50" spc="-3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全体の税額が下がらない可能性あり</a:t>
            </a:r>
            <a:endParaRPr sz="750">
              <a:latin typeface="ヒラギノ明朝 ProN W6"/>
              <a:cs typeface="ヒラギノ明朝 ProN W6"/>
            </a:endParaRPr>
          </a:p>
        </p:txBody>
      </p:sp>
      <p:grpSp>
        <p:nvGrpSpPr>
          <p:cNvPr id="94" name="object 94" descr=""/>
          <p:cNvGrpSpPr/>
          <p:nvPr/>
        </p:nvGrpSpPr>
        <p:grpSpPr>
          <a:xfrm>
            <a:off x="1870266" y="9433776"/>
            <a:ext cx="406400" cy="476250"/>
            <a:chOff x="1870266" y="9433776"/>
            <a:chExt cx="406400" cy="476250"/>
          </a:xfrm>
        </p:grpSpPr>
        <p:sp>
          <p:nvSpPr>
            <p:cNvPr id="95" name="object 95" descr=""/>
            <p:cNvSpPr/>
            <p:nvPr/>
          </p:nvSpPr>
          <p:spPr>
            <a:xfrm>
              <a:off x="1874394" y="9574185"/>
              <a:ext cx="398145" cy="331470"/>
            </a:xfrm>
            <a:custGeom>
              <a:avLst/>
              <a:gdLst/>
              <a:ahLst/>
              <a:cxnLst/>
              <a:rect l="l" t="t" r="r" b="b"/>
              <a:pathLst>
                <a:path w="398144" h="331470">
                  <a:moveTo>
                    <a:pt x="198869" y="0"/>
                  </a:moveTo>
                  <a:lnTo>
                    <a:pt x="153271" y="7516"/>
                  </a:lnTo>
                  <a:lnTo>
                    <a:pt x="111412" y="28080"/>
                  </a:lnTo>
                  <a:lnTo>
                    <a:pt x="74487" y="58714"/>
                  </a:lnTo>
                  <a:lnTo>
                    <a:pt x="43690" y="96441"/>
                  </a:lnTo>
                  <a:lnTo>
                    <a:pt x="20213" y="138283"/>
                  </a:lnTo>
                  <a:lnTo>
                    <a:pt x="5252" y="181263"/>
                  </a:lnTo>
                  <a:lnTo>
                    <a:pt x="0" y="222402"/>
                  </a:lnTo>
                  <a:lnTo>
                    <a:pt x="7104" y="262260"/>
                  </a:lnTo>
                  <a:lnTo>
                    <a:pt x="58248" y="311246"/>
                  </a:lnTo>
                  <a:lnTo>
                    <a:pt x="98497" y="323514"/>
                  </a:lnTo>
                  <a:lnTo>
                    <a:pt x="146002" y="329723"/>
                  </a:lnTo>
                  <a:lnTo>
                    <a:pt x="198869" y="331444"/>
                  </a:lnTo>
                  <a:lnTo>
                    <a:pt x="251734" y="329723"/>
                  </a:lnTo>
                  <a:lnTo>
                    <a:pt x="299237" y="323514"/>
                  </a:lnTo>
                  <a:lnTo>
                    <a:pt x="339483" y="311246"/>
                  </a:lnTo>
                  <a:lnTo>
                    <a:pt x="390622" y="262260"/>
                  </a:lnTo>
                  <a:lnTo>
                    <a:pt x="397725" y="222402"/>
                  </a:lnTo>
                  <a:lnTo>
                    <a:pt x="392474" y="181263"/>
                  </a:lnTo>
                  <a:lnTo>
                    <a:pt x="377514" y="138283"/>
                  </a:lnTo>
                  <a:lnTo>
                    <a:pt x="354040" y="96441"/>
                  </a:lnTo>
                  <a:lnTo>
                    <a:pt x="323245" y="58714"/>
                  </a:lnTo>
                  <a:lnTo>
                    <a:pt x="286323" y="28080"/>
                  </a:lnTo>
                  <a:lnTo>
                    <a:pt x="244466" y="7516"/>
                  </a:lnTo>
                  <a:lnTo>
                    <a:pt x="198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874394" y="9574185"/>
              <a:ext cx="398145" cy="331470"/>
            </a:xfrm>
            <a:custGeom>
              <a:avLst/>
              <a:gdLst/>
              <a:ahLst/>
              <a:cxnLst/>
              <a:rect l="l" t="t" r="r" b="b"/>
              <a:pathLst>
                <a:path w="398144" h="331470">
                  <a:moveTo>
                    <a:pt x="397725" y="222402"/>
                  </a:moveTo>
                  <a:lnTo>
                    <a:pt x="390622" y="262260"/>
                  </a:lnTo>
                  <a:lnTo>
                    <a:pt x="339483" y="311246"/>
                  </a:lnTo>
                  <a:lnTo>
                    <a:pt x="299237" y="323514"/>
                  </a:lnTo>
                  <a:lnTo>
                    <a:pt x="251734" y="329723"/>
                  </a:lnTo>
                  <a:lnTo>
                    <a:pt x="198869" y="331444"/>
                  </a:lnTo>
                  <a:lnTo>
                    <a:pt x="146002" y="329723"/>
                  </a:lnTo>
                  <a:lnTo>
                    <a:pt x="98497" y="323514"/>
                  </a:lnTo>
                  <a:lnTo>
                    <a:pt x="58248" y="311246"/>
                  </a:lnTo>
                  <a:lnTo>
                    <a:pt x="7104" y="262260"/>
                  </a:lnTo>
                  <a:lnTo>
                    <a:pt x="0" y="222402"/>
                  </a:lnTo>
                  <a:lnTo>
                    <a:pt x="5252" y="181263"/>
                  </a:lnTo>
                  <a:lnTo>
                    <a:pt x="20213" y="138283"/>
                  </a:lnTo>
                  <a:lnTo>
                    <a:pt x="43690" y="96441"/>
                  </a:lnTo>
                  <a:lnTo>
                    <a:pt x="74487" y="58714"/>
                  </a:lnTo>
                  <a:lnTo>
                    <a:pt x="111412" y="28080"/>
                  </a:lnTo>
                  <a:lnTo>
                    <a:pt x="153271" y="7516"/>
                  </a:lnTo>
                  <a:lnTo>
                    <a:pt x="198869" y="0"/>
                  </a:lnTo>
                  <a:lnTo>
                    <a:pt x="244466" y="7516"/>
                  </a:lnTo>
                  <a:lnTo>
                    <a:pt x="286323" y="28080"/>
                  </a:lnTo>
                  <a:lnTo>
                    <a:pt x="323245" y="58714"/>
                  </a:lnTo>
                  <a:lnTo>
                    <a:pt x="354040" y="96441"/>
                  </a:lnTo>
                  <a:lnTo>
                    <a:pt x="377514" y="138283"/>
                  </a:lnTo>
                  <a:lnTo>
                    <a:pt x="392474" y="181263"/>
                  </a:lnTo>
                  <a:lnTo>
                    <a:pt x="397725" y="222402"/>
                  </a:lnTo>
                  <a:close/>
                </a:path>
              </a:pathLst>
            </a:custGeom>
            <a:ln w="773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86528" y="9433776"/>
              <a:ext cx="173456" cy="167523"/>
            </a:xfrm>
            <a:prstGeom prst="rect">
              <a:avLst/>
            </a:prstGeom>
          </p:spPr>
        </p:pic>
      </p:grpSp>
      <p:sp>
        <p:nvSpPr>
          <p:cNvPr id="98" name="object 98" descr=""/>
          <p:cNvSpPr txBox="1"/>
          <p:nvPr/>
        </p:nvSpPr>
        <p:spPr>
          <a:xfrm>
            <a:off x="1967979" y="9669273"/>
            <a:ext cx="208279" cy="154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14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TAX</a:t>
            </a:r>
            <a:endParaRPr sz="850">
              <a:latin typeface="ヒラギノ明朝 ProN W6"/>
              <a:cs typeface="ヒラギノ明朝 ProN W6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467170" y="9311363"/>
            <a:ext cx="1009015" cy="396240"/>
            <a:chOff x="467170" y="9311363"/>
            <a:chExt cx="1009015" cy="396240"/>
          </a:xfrm>
        </p:grpSpPr>
        <p:sp>
          <p:nvSpPr>
            <p:cNvPr id="100" name="object 100" descr=""/>
            <p:cNvSpPr/>
            <p:nvPr/>
          </p:nvSpPr>
          <p:spPr>
            <a:xfrm>
              <a:off x="647992" y="9468002"/>
              <a:ext cx="828040" cy="180340"/>
            </a:xfrm>
            <a:custGeom>
              <a:avLst/>
              <a:gdLst/>
              <a:ahLst/>
              <a:cxnLst/>
              <a:rect l="l" t="t" r="r" b="b"/>
              <a:pathLst>
                <a:path w="828040" h="180340">
                  <a:moveTo>
                    <a:pt x="828001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828001" y="179997"/>
                  </a:lnTo>
                  <a:lnTo>
                    <a:pt x="828001" y="0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468757" y="9312950"/>
              <a:ext cx="443865" cy="393065"/>
            </a:xfrm>
            <a:custGeom>
              <a:avLst/>
              <a:gdLst/>
              <a:ahLst/>
              <a:cxnLst/>
              <a:rect l="l" t="t" r="r" b="b"/>
              <a:pathLst>
                <a:path w="443865" h="393065">
                  <a:moveTo>
                    <a:pt x="171383" y="0"/>
                  </a:moveTo>
                  <a:lnTo>
                    <a:pt x="171457" y="21667"/>
                  </a:lnTo>
                  <a:lnTo>
                    <a:pt x="172670" y="32137"/>
                  </a:lnTo>
                  <a:lnTo>
                    <a:pt x="176704" y="38392"/>
                  </a:lnTo>
                  <a:lnTo>
                    <a:pt x="172881" y="50069"/>
                  </a:lnTo>
                  <a:lnTo>
                    <a:pt x="172672" y="65095"/>
                  </a:lnTo>
                  <a:lnTo>
                    <a:pt x="169625" y="71580"/>
                  </a:lnTo>
                  <a:lnTo>
                    <a:pt x="157286" y="57632"/>
                  </a:lnTo>
                  <a:lnTo>
                    <a:pt x="155190" y="54470"/>
                  </a:lnTo>
                  <a:lnTo>
                    <a:pt x="149920" y="55791"/>
                  </a:lnTo>
                  <a:lnTo>
                    <a:pt x="149564" y="59550"/>
                  </a:lnTo>
                  <a:lnTo>
                    <a:pt x="137373" y="73736"/>
                  </a:lnTo>
                  <a:lnTo>
                    <a:pt x="111131" y="86920"/>
                  </a:lnTo>
                  <a:lnTo>
                    <a:pt x="84188" y="99478"/>
                  </a:lnTo>
                  <a:lnTo>
                    <a:pt x="69897" y="111785"/>
                  </a:lnTo>
                  <a:lnTo>
                    <a:pt x="68881" y="123986"/>
                  </a:lnTo>
                  <a:lnTo>
                    <a:pt x="61979" y="129006"/>
                  </a:lnTo>
                  <a:lnTo>
                    <a:pt x="51523" y="129501"/>
                  </a:lnTo>
                  <a:lnTo>
                    <a:pt x="39849" y="128130"/>
                  </a:lnTo>
                  <a:lnTo>
                    <a:pt x="31404" y="123846"/>
                  </a:lnTo>
                  <a:lnTo>
                    <a:pt x="16941" y="122902"/>
                  </a:lnTo>
                  <a:lnTo>
                    <a:pt x="5655" y="124528"/>
                  </a:lnTo>
                  <a:lnTo>
                    <a:pt x="6740" y="127952"/>
                  </a:lnTo>
                  <a:lnTo>
                    <a:pt x="14135" y="131047"/>
                  </a:lnTo>
                  <a:lnTo>
                    <a:pt x="31534" y="140136"/>
                  </a:lnTo>
                  <a:lnTo>
                    <a:pt x="47184" y="153757"/>
                  </a:lnTo>
                  <a:lnTo>
                    <a:pt x="49336" y="170446"/>
                  </a:lnTo>
                  <a:lnTo>
                    <a:pt x="45788" y="192907"/>
                  </a:lnTo>
                  <a:lnTo>
                    <a:pt x="44470" y="214950"/>
                  </a:lnTo>
                  <a:lnTo>
                    <a:pt x="38025" y="234093"/>
                  </a:lnTo>
                  <a:lnTo>
                    <a:pt x="19097" y="247853"/>
                  </a:lnTo>
                  <a:lnTo>
                    <a:pt x="15322" y="253265"/>
                  </a:lnTo>
                  <a:lnTo>
                    <a:pt x="13620" y="263226"/>
                  </a:lnTo>
                  <a:lnTo>
                    <a:pt x="13743" y="272234"/>
                  </a:lnTo>
                  <a:lnTo>
                    <a:pt x="15440" y="274789"/>
                  </a:lnTo>
                  <a:lnTo>
                    <a:pt x="0" y="296536"/>
                  </a:lnTo>
                  <a:lnTo>
                    <a:pt x="2847" y="306112"/>
                  </a:lnTo>
                  <a:lnTo>
                    <a:pt x="17211" y="304181"/>
                  </a:lnTo>
                  <a:lnTo>
                    <a:pt x="36318" y="291401"/>
                  </a:lnTo>
                  <a:lnTo>
                    <a:pt x="46185" y="292136"/>
                  </a:lnTo>
                  <a:lnTo>
                    <a:pt x="60966" y="301177"/>
                  </a:lnTo>
                  <a:lnTo>
                    <a:pt x="78638" y="315233"/>
                  </a:lnTo>
                  <a:lnTo>
                    <a:pt x="97177" y="331012"/>
                  </a:lnTo>
                  <a:lnTo>
                    <a:pt x="94942" y="331533"/>
                  </a:lnTo>
                  <a:lnTo>
                    <a:pt x="92440" y="333070"/>
                  </a:lnTo>
                  <a:lnTo>
                    <a:pt x="85836" y="342589"/>
                  </a:lnTo>
                  <a:lnTo>
                    <a:pt x="86785" y="348724"/>
                  </a:lnTo>
                  <a:lnTo>
                    <a:pt x="91301" y="352138"/>
                  </a:lnTo>
                  <a:lnTo>
                    <a:pt x="97977" y="349973"/>
                  </a:lnTo>
                  <a:lnTo>
                    <a:pt x="103387" y="346456"/>
                  </a:lnTo>
                  <a:lnTo>
                    <a:pt x="105241" y="341464"/>
                  </a:lnTo>
                  <a:lnTo>
                    <a:pt x="104835" y="337439"/>
                  </a:lnTo>
                  <a:lnTo>
                    <a:pt x="113255" y="344211"/>
                  </a:lnTo>
                  <a:lnTo>
                    <a:pt x="120938" y="349862"/>
                  </a:lnTo>
                  <a:lnTo>
                    <a:pt x="127641" y="353994"/>
                  </a:lnTo>
                  <a:lnTo>
                    <a:pt x="133118" y="356209"/>
                  </a:lnTo>
                  <a:lnTo>
                    <a:pt x="139251" y="361749"/>
                  </a:lnTo>
                  <a:lnTo>
                    <a:pt x="142152" y="367717"/>
                  </a:lnTo>
                  <a:lnTo>
                    <a:pt x="142889" y="374135"/>
                  </a:lnTo>
                  <a:lnTo>
                    <a:pt x="142528" y="381025"/>
                  </a:lnTo>
                  <a:lnTo>
                    <a:pt x="147036" y="390301"/>
                  </a:lnTo>
                  <a:lnTo>
                    <a:pt x="168479" y="383265"/>
                  </a:lnTo>
                  <a:lnTo>
                    <a:pt x="208828" y="378026"/>
                  </a:lnTo>
                  <a:lnTo>
                    <a:pt x="270049" y="392696"/>
                  </a:lnTo>
                  <a:lnTo>
                    <a:pt x="294564" y="380920"/>
                  </a:lnTo>
                  <a:lnTo>
                    <a:pt x="314645" y="364824"/>
                  </a:lnTo>
                  <a:lnTo>
                    <a:pt x="330221" y="338402"/>
                  </a:lnTo>
                  <a:lnTo>
                    <a:pt x="341220" y="295643"/>
                  </a:lnTo>
                  <a:lnTo>
                    <a:pt x="346580" y="268441"/>
                  </a:lnTo>
                  <a:lnTo>
                    <a:pt x="354822" y="239847"/>
                  </a:lnTo>
                  <a:lnTo>
                    <a:pt x="366387" y="215113"/>
                  </a:lnTo>
                  <a:lnTo>
                    <a:pt x="381720" y="199491"/>
                  </a:lnTo>
                  <a:lnTo>
                    <a:pt x="389681" y="202345"/>
                  </a:lnTo>
                  <a:lnTo>
                    <a:pt x="398892" y="212744"/>
                  </a:lnTo>
                  <a:lnTo>
                    <a:pt x="409754" y="221408"/>
                  </a:lnTo>
                  <a:lnTo>
                    <a:pt x="422665" y="219062"/>
                  </a:lnTo>
                  <a:lnTo>
                    <a:pt x="428326" y="206325"/>
                  </a:lnTo>
                  <a:lnTo>
                    <a:pt x="427342" y="194632"/>
                  </a:lnTo>
                  <a:lnTo>
                    <a:pt x="420475" y="185984"/>
                  </a:lnTo>
                  <a:lnTo>
                    <a:pt x="408492" y="182384"/>
                  </a:lnTo>
                  <a:lnTo>
                    <a:pt x="381263" y="153775"/>
                  </a:lnTo>
                  <a:lnTo>
                    <a:pt x="386926" y="111987"/>
                  </a:lnTo>
                  <a:lnTo>
                    <a:pt x="412083" y="69386"/>
                  </a:lnTo>
                  <a:lnTo>
                    <a:pt x="443341" y="38341"/>
                  </a:lnTo>
                  <a:lnTo>
                    <a:pt x="439636" y="34265"/>
                  </a:lnTo>
                  <a:lnTo>
                    <a:pt x="432433" y="36960"/>
                  </a:lnTo>
                  <a:lnTo>
                    <a:pt x="424679" y="42059"/>
                  </a:lnTo>
                  <a:lnTo>
                    <a:pt x="384889" y="65173"/>
                  </a:lnTo>
                  <a:lnTo>
                    <a:pt x="372060" y="68232"/>
                  </a:lnTo>
                  <a:lnTo>
                    <a:pt x="363677" y="59863"/>
                  </a:lnTo>
                  <a:lnTo>
                    <a:pt x="342579" y="45554"/>
                  </a:lnTo>
                  <a:lnTo>
                    <a:pt x="344626" y="37268"/>
                  </a:lnTo>
                  <a:lnTo>
                    <a:pt x="344090" y="25182"/>
                  </a:lnTo>
                  <a:lnTo>
                    <a:pt x="340839" y="15656"/>
                  </a:lnTo>
                  <a:lnTo>
                    <a:pt x="334743" y="15049"/>
                  </a:lnTo>
                  <a:lnTo>
                    <a:pt x="335486" y="1625"/>
                  </a:lnTo>
                  <a:lnTo>
                    <a:pt x="329938" y="4456"/>
                  </a:lnTo>
                  <a:lnTo>
                    <a:pt x="322172" y="15962"/>
                  </a:lnTo>
                  <a:lnTo>
                    <a:pt x="316264" y="28562"/>
                  </a:lnTo>
                  <a:lnTo>
                    <a:pt x="286438" y="49276"/>
                  </a:lnTo>
                  <a:lnTo>
                    <a:pt x="258183" y="66281"/>
                  </a:lnTo>
                  <a:lnTo>
                    <a:pt x="227504" y="82931"/>
                  </a:lnTo>
                  <a:lnTo>
                    <a:pt x="223115" y="68453"/>
                  </a:lnTo>
                  <a:lnTo>
                    <a:pt x="216431" y="67025"/>
                  </a:lnTo>
                  <a:lnTo>
                    <a:pt x="207436" y="72535"/>
                  </a:lnTo>
                  <a:lnTo>
                    <a:pt x="196110" y="78867"/>
                  </a:lnTo>
                  <a:lnTo>
                    <a:pt x="190230" y="62264"/>
                  </a:lnTo>
                  <a:lnTo>
                    <a:pt x="184865" y="30041"/>
                  </a:lnTo>
                  <a:lnTo>
                    <a:pt x="178942" y="2514"/>
                  </a:lnTo>
                  <a:lnTo>
                    <a:pt x="171383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68757" y="9312950"/>
              <a:ext cx="443865" cy="393065"/>
            </a:xfrm>
            <a:custGeom>
              <a:avLst/>
              <a:gdLst/>
              <a:ahLst/>
              <a:cxnLst/>
              <a:rect l="l" t="t" r="r" b="b"/>
              <a:pathLst>
                <a:path w="443865" h="393065">
                  <a:moveTo>
                    <a:pt x="171383" y="0"/>
                  </a:moveTo>
                  <a:lnTo>
                    <a:pt x="171537" y="9961"/>
                  </a:lnTo>
                  <a:lnTo>
                    <a:pt x="171457" y="21667"/>
                  </a:lnTo>
                  <a:lnTo>
                    <a:pt x="172670" y="32137"/>
                  </a:lnTo>
                  <a:lnTo>
                    <a:pt x="176704" y="38392"/>
                  </a:lnTo>
                  <a:lnTo>
                    <a:pt x="172881" y="50069"/>
                  </a:lnTo>
                  <a:lnTo>
                    <a:pt x="172672" y="65095"/>
                  </a:lnTo>
                  <a:lnTo>
                    <a:pt x="169625" y="71580"/>
                  </a:lnTo>
                  <a:lnTo>
                    <a:pt x="157286" y="57632"/>
                  </a:lnTo>
                  <a:lnTo>
                    <a:pt x="155190" y="54470"/>
                  </a:lnTo>
                  <a:lnTo>
                    <a:pt x="149920" y="55791"/>
                  </a:lnTo>
                  <a:lnTo>
                    <a:pt x="149564" y="59550"/>
                  </a:lnTo>
                  <a:lnTo>
                    <a:pt x="137373" y="73736"/>
                  </a:lnTo>
                  <a:lnTo>
                    <a:pt x="111131" y="86920"/>
                  </a:lnTo>
                  <a:lnTo>
                    <a:pt x="84188" y="99478"/>
                  </a:lnTo>
                  <a:lnTo>
                    <a:pt x="69897" y="111785"/>
                  </a:lnTo>
                  <a:lnTo>
                    <a:pt x="68881" y="123986"/>
                  </a:lnTo>
                  <a:lnTo>
                    <a:pt x="61979" y="129006"/>
                  </a:lnTo>
                  <a:lnTo>
                    <a:pt x="51523" y="129501"/>
                  </a:lnTo>
                  <a:lnTo>
                    <a:pt x="39849" y="128130"/>
                  </a:lnTo>
                  <a:lnTo>
                    <a:pt x="31404" y="123846"/>
                  </a:lnTo>
                  <a:lnTo>
                    <a:pt x="16941" y="122902"/>
                  </a:lnTo>
                  <a:lnTo>
                    <a:pt x="5655" y="124528"/>
                  </a:lnTo>
                  <a:lnTo>
                    <a:pt x="6740" y="127952"/>
                  </a:lnTo>
                  <a:lnTo>
                    <a:pt x="14135" y="131047"/>
                  </a:lnTo>
                  <a:lnTo>
                    <a:pt x="31534" y="140136"/>
                  </a:lnTo>
                  <a:lnTo>
                    <a:pt x="47184" y="153757"/>
                  </a:lnTo>
                  <a:lnTo>
                    <a:pt x="49336" y="170446"/>
                  </a:lnTo>
                  <a:lnTo>
                    <a:pt x="45788" y="192907"/>
                  </a:lnTo>
                  <a:lnTo>
                    <a:pt x="44470" y="214950"/>
                  </a:lnTo>
                  <a:lnTo>
                    <a:pt x="38025" y="234093"/>
                  </a:lnTo>
                  <a:lnTo>
                    <a:pt x="19097" y="247853"/>
                  </a:lnTo>
                  <a:lnTo>
                    <a:pt x="15322" y="253265"/>
                  </a:lnTo>
                  <a:lnTo>
                    <a:pt x="13620" y="263226"/>
                  </a:lnTo>
                  <a:lnTo>
                    <a:pt x="13743" y="272234"/>
                  </a:lnTo>
                  <a:lnTo>
                    <a:pt x="15440" y="274789"/>
                  </a:lnTo>
                  <a:lnTo>
                    <a:pt x="0" y="296536"/>
                  </a:lnTo>
                  <a:lnTo>
                    <a:pt x="2847" y="306112"/>
                  </a:lnTo>
                  <a:lnTo>
                    <a:pt x="17211" y="304181"/>
                  </a:lnTo>
                  <a:lnTo>
                    <a:pt x="36318" y="291401"/>
                  </a:lnTo>
                  <a:lnTo>
                    <a:pt x="46185" y="292136"/>
                  </a:lnTo>
                  <a:lnTo>
                    <a:pt x="60966" y="301177"/>
                  </a:lnTo>
                  <a:lnTo>
                    <a:pt x="78638" y="315233"/>
                  </a:lnTo>
                  <a:lnTo>
                    <a:pt x="97177" y="331012"/>
                  </a:lnTo>
                  <a:lnTo>
                    <a:pt x="94942" y="331533"/>
                  </a:lnTo>
                  <a:lnTo>
                    <a:pt x="92440" y="333070"/>
                  </a:lnTo>
                  <a:lnTo>
                    <a:pt x="89862" y="336588"/>
                  </a:lnTo>
                  <a:lnTo>
                    <a:pt x="85836" y="342589"/>
                  </a:lnTo>
                  <a:lnTo>
                    <a:pt x="86785" y="348724"/>
                  </a:lnTo>
                  <a:lnTo>
                    <a:pt x="91301" y="352138"/>
                  </a:lnTo>
                  <a:lnTo>
                    <a:pt x="97977" y="349973"/>
                  </a:lnTo>
                  <a:lnTo>
                    <a:pt x="103387" y="346456"/>
                  </a:lnTo>
                  <a:lnTo>
                    <a:pt x="105241" y="341464"/>
                  </a:lnTo>
                  <a:lnTo>
                    <a:pt x="104835" y="337439"/>
                  </a:lnTo>
                  <a:lnTo>
                    <a:pt x="113255" y="344211"/>
                  </a:lnTo>
                  <a:lnTo>
                    <a:pt x="120938" y="349862"/>
                  </a:lnTo>
                  <a:lnTo>
                    <a:pt x="127641" y="353994"/>
                  </a:lnTo>
                  <a:lnTo>
                    <a:pt x="133118" y="356209"/>
                  </a:lnTo>
                  <a:lnTo>
                    <a:pt x="139251" y="361749"/>
                  </a:lnTo>
                  <a:lnTo>
                    <a:pt x="142152" y="367717"/>
                  </a:lnTo>
                  <a:lnTo>
                    <a:pt x="142889" y="374135"/>
                  </a:lnTo>
                  <a:lnTo>
                    <a:pt x="142528" y="381025"/>
                  </a:lnTo>
                  <a:lnTo>
                    <a:pt x="147036" y="390301"/>
                  </a:lnTo>
                  <a:lnTo>
                    <a:pt x="168479" y="383265"/>
                  </a:lnTo>
                  <a:lnTo>
                    <a:pt x="208828" y="378026"/>
                  </a:lnTo>
                  <a:lnTo>
                    <a:pt x="270049" y="392696"/>
                  </a:lnTo>
                  <a:lnTo>
                    <a:pt x="294564" y="380920"/>
                  </a:lnTo>
                  <a:lnTo>
                    <a:pt x="314645" y="364824"/>
                  </a:lnTo>
                  <a:lnTo>
                    <a:pt x="330221" y="338402"/>
                  </a:lnTo>
                  <a:lnTo>
                    <a:pt x="341220" y="295643"/>
                  </a:lnTo>
                  <a:lnTo>
                    <a:pt x="346580" y="268441"/>
                  </a:lnTo>
                  <a:lnTo>
                    <a:pt x="354822" y="239847"/>
                  </a:lnTo>
                  <a:lnTo>
                    <a:pt x="366387" y="215113"/>
                  </a:lnTo>
                  <a:lnTo>
                    <a:pt x="381720" y="199491"/>
                  </a:lnTo>
                  <a:lnTo>
                    <a:pt x="389681" y="202345"/>
                  </a:lnTo>
                  <a:lnTo>
                    <a:pt x="398892" y="212744"/>
                  </a:lnTo>
                  <a:lnTo>
                    <a:pt x="409754" y="221408"/>
                  </a:lnTo>
                  <a:lnTo>
                    <a:pt x="422665" y="219062"/>
                  </a:lnTo>
                  <a:lnTo>
                    <a:pt x="428326" y="206325"/>
                  </a:lnTo>
                  <a:lnTo>
                    <a:pt x="427342" y="194632"/>
                  </a:lnTo>
                  <a:lnTo>
                    <a:pt x="420475" y="185984"/>
                  </a:lnTo>
                  <a:lnTo>
                    <a:pt x="408492" y="182384"/>
                  </a:lnTo>
                  <a:lnTo>
                    <a:pt x="381263" y="153775"/>
                  </a:lnTo>
                  <a:lnTo>
                    <a:pt x="386926" y="111987"/>
                  </a:lnTo>
                  <a:lnTo>
                    <a:pt x="412083" y="69386"/>
                  </a:lnTo>
                  <a:lnTo>
                    <a:pt x="443341" y="38341"/>
                  </a:lnTo>
                  <a:lnTo>
                    <a:pt x="439636" y="34265"/>
                  </a:lnTo>
                  <a:lnTo>
                    <a:pt x="432433" y="36960"/>
                  </a:lnTo>
                  <a:lnTo>
                    <a:pt x="424679" y="42059"/>
                  </a:lnTo>
                  <a:lnTo>
                    <a:pt x="419325" y="45199"/>
                  </a:lnTo>
                  <a:lnTo>
                    <a:pt x="384889" y="65173"/>
                  </a:lnTo>
                  <a:lnTo>
                    <a:pt x="372060" y="68232"/>
                  </a:lnTo>
                  <a:lnTo>
                    <a:pt x="363677" y="59863"/>
                  </a:lnTo>
                  <a:lnTo>
                    <a:pt x="342579" y="45554"/>
                  </a:lnTo>
                  <a:lnTo>
                    <a:pt x="344626" y="37268"/>
                  </a:lnTo>
                  <a:lnTo>
                    <a:pt x="344090" y="25182"/>
                  </a:lnTo>
                  <a:lnTo>
                    <a:pt x="340839" y="15656"/>
                  </a:lnTo>
                  <a:lnTo>
                    <a:pt x="334743" y="15049"/>
                  </a:lnTo>
                  <a:lnTo>
                    <a:pt x="335486" y="1625"/>
                  </a:lnTo>
                  <a:lnTo>
                    <a:pt x="329938" y="4456"/>
                  </a:lnTo>
                  <a:lnTo>
                    <a:pt x="322172" y="15962"/>
                  </a:lnTo>
                  <a:lnTo>
                    <a:pt x="316264" y="28562"/>
                  </a:lnTo>
                  <a:lnTo>
                    <a:pt x="286438" y="49276"/>
                  </a:lnTo>
                  <a:lnTo>
                    <a:pt x="258183" y="66281"/>
                  </a:lnTo>
                  <a:lnTo>
                    <a:pt x="236778" y="78018"/>
                  </a:lnTo>
                  <a:lnTo>
                    <a:pt x="227504" y="82931"/>
                  </a:lnTo>
                  <a:lnTo>
                    <a:pt x="223115" y="68453"/>
                  </a:lnTo>
                  <a:lnTo>
                    <a:pt x="216431" y="67025"/>
                  </a:lnTo>
                  <a:lnTo>
                    <a:pt x="207436" y="72535"/>
                  </a:lnTo>
                  <a:lnTo>
                    <a:pt x="196110" y="78867"/>
                  </a:lnTo>
                  <a:lnTo>
                    <a:pt x="190230" y="62264"/>
                  </a:lnTo>
                  <a:lnTo>
                    <a:pt x="184865" y="30041"/>
                  </a:lnTo>
                  <a:lnTo>
                    <a:pt x="178942" y="2514"/>
                  </a:lnTo>
                  <a:lnTo>
                    <a:pt x="171383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 descr=""/>
          <p:cNvSpPr txBox="1"/>
          <p:nvPr/>
        </p:nvSpPr>
        <p:spPr>
          <a:xfrm rot="20400000">
            <a:off x="536034" y="9459506"/>
            <a:ext cx="294163" cy="114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05"/>
              </a:lnSpc>
            </a:pPr>
            <a:r>
              <a:rPr dirty="0" sz="900" spc="-55" b="1">
                <a:solidFill>
                  <a:srgbClr val="ED1C24"/>
                </a:solidFill>
                <a:latin typeface="ヒラギノ明朝 ProN W6"/>
                <a:cs typeface="ヒラギノ明朝 ProN W6"/>
              </a:rPr>
              <a:t>Bad!!</a:t>
            </a:r>
            <a:endParaRPr sz="900">
              <a:latin typeface="ヒラギノ明朝 ProN W6"/>
              <a:cs typeface="ヒラギノ明朝 ProN W6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897923" y="9464907"/>
            <a:ext cx="537210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baseline="3267" sz="1275" spc="-157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ポイント</a:t>
            </a:r>
            <a:r>
              <a:rPr dirty="0" sz="1000" spc="-60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❺</a:t>
            </a:r>
            <a:endParaRPr sz="1000">
              <a:latin typeface="ヒラギノ明朝 ProN W6"/>
              <a:cs typeface="ヒラギノ明朝 ProN W6"/>
            </a:endParaRPr>
          </a:p>
        </p:txBody>
      </p:sp>
      <p:grpSp>
        <p:nvGrpSpPr>
          <p:cNvPr id="105" name="object 105" descr=""/>
          <p:cNvGrpSpPr/>
          <p:nvPr/>
        </p:nvGrpSpPr>
        <p:grpSpPr>
          <a:xfrm>
            <a:off x="2447170" y="9311363"/>
            <a:ext cx="2017395" cy="840740"/>
            <a:chOff x="2447170" y="9311363"/>
            <a:chExt cx="2017395" cy="840740"/>
          </a:xfrm>
        </p:grpSpPr>
        <p:sp>
          <p:nvSpPr>
            <p:cNvPr id="106" name="object 106" descr=""/>
            <p:cNvSpPr/>
            <p:nvPr/>
          </p:nvSpPr>
          <p:spPr>
            <a:xfrm>
              <a:off x="2519997" y="9468002"/>
              <a:ext cx="1944370" cy="684530"/>
            </a:xfrm>
            <a:custGeom>
              <a:avLst/>
              <a:gdLst/>
              <a:ahLst/>
              <a:cxnLst/>
              <a:rect l="l" t="t" r="r" b="b"/>
              <a:pathLst>
                <a:path w="1944370" h="684529">
                  <a:moveTo>
                    <a:pt x="1944001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1944001" y="683996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627998" y="9468002"/>
              <a:ext cx="828040" cy="180340"/>
            </a:xfrm>
            <a:custGeom>
              <a:avLst/>
              <a:gdLst/>
              <a:ahLst/>
              <a:cxnLst/>
              <a:rect l="l" t="t" r="r" b="b"/>
              <a:pathLst>
                <a:path w="828039" h="180340">
                  <a:moveTo>
                    <a:pt x="828001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828001" y="179997"/>
                  </a:lnTo>
                  <a:lnTo>
                    <a:pt x="828001" y="0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448757" y="9312950"/>
              <a:ext cx="443865" cy="393065"/>
            </a:xfrm>
            <a:custGeom>
              <a:avLst/>
              <a:gdLst/>
              <a:ahLst/>
              <a:cxnLst/>
              <a:rect l="l" t="t" r="r" b="b"/>
              <a:pathLst>
                <a:path w="443864" h="393065">
                  <a:moveTo>
                    <a:pt x="171383" y="0"/>
                  </a:moveTo>
                  <a:lnTo>
                    <a:pt x="171457" y="21667"/>
                  </a:lnTo>
                  <a:lnTo>
                    <a:pt x="172670" y="32137"/>
                  </a:lnTo>
                  <a:lnTo>
                    <a:pt x="176704" y="38392"/>
                  </a:lnTo>
                  <a:lnTo>
                    <a:pt x="172879" y="50069"/>
                  </a:lnTo>
                  <a:lnTo>
                    <a:pt x="172667" y="65095"/>
                  </a:lnTo>
                  <a:lnTo>
                    <a:pt x="169619" y="71580"/>
                  </a:lnTo>
                  <a:lnTo>
                    <a:pt x="157286" y="57632"/>
                  </a:lnTo>
                  <a:lnTo>
                    <a:pt x="155190" y="54470"/>
                  </a:lnTo>
                  <a:lnTo>
                    <a:pt x="149920" y="55791"/>
                  </a:lnTo>
                  <a:lnTo>
                    <a:pt x="149564" y="59550"/>
                  </a:lnTo>
                  <a:lnTo>
                    <a:pt x="137373" y="73736"/>
                  </a:lnTo>
                  <a:lnTo>
                    <a:pt x="111131" y="86920"/>
                  </a:lnTo>
                  <a:lnTo>
                    <a:pt x="84188" y="99478"/>
                  </a:lnTo>
                  <a:lnTo>
                    <a:pt x="69897" y="111785"/>
                  </a:lnTo>
                  <a:lnTo>
                    <a:pt x="68881" y="123986"/>
                  </a:lnTo>
                  <a:lnTo>
                    <a:pt x="61979" y="129006"/>
                  </a:lnTo>
                  <a:lnTo>
                    <a:pt x="51523" y="129501"/>
                  </a:lnTo>
                  <a:lnTo>
                    <a:pt x="39849" y="128130"/>
                  </a:lnTo>
                  <a:lnTo>
                    <a:pt x="31404" y="123846"/>
                  </a:lnTo>
                  <a:lnTo>
                    <a:pt x="16941" y="122902"/>
                  </a:lnTo>
                  <a:lnTo>
                    <a:pt x="5655" y="124528"/>
                  </a:lnTo>
                  <a:lnTo>
                    <a:pt x="6740" y="127952"/>
                  </a:lnTo>
                  <a:lnTo>
                    <a:pt x="14135" y="131047"/>
                  </a:lnTo>
                  <a:lnTo>
                    <a:pt x="31534" y="140136"/>
                  </a:lnTo>
                  <a:lnTo>
                    <a:pt x="47184" y="153757"/>
                  </a:lnTo>
                  <a:lnTo>
                    <a:pt x="49336" y="170446"/>
                  </a:lnTo>
                  <a:lnTo>
                    <a:pt x="45788" y="192907"/>
                  </a:lnTo>
                  <a:lnTo>
                    <a:pt x="44470" y="214950"/>
                  </a:lnTo>
                  <a:lnTo>
                    <a:pt x="38025" y="234093"/>
                  </a:lnTo>
                  <a:lnTo>
                    <a:pt x="19097" y="247853"/>
                  </a:lnTo>
                  <a:lnTo>
                    <a:pt x="15322" y="253265"/>
                  </a:lnTo>
                  <a:lnTo>
                    <a:pt x="13620" y="263226"/>
                  </a:lnTo>
                  <a:lnTo>
                    <a:pt x="13743" y="272234"/>
                  </a:lnTo>
                  <a:lnTo>
                    <a:pt x="15440" y="274789"/>
                  </a:lnTo>
                  <a:lnTo>
                    <a:pt x="0" y="296536"/>
                  </a:lnTo>
                  <a:lnTo>
                    <a:pt x="2847" y="306112"/>
                  </a:lnTo>
                  <a:lnTo>
                    <a:pt x="17211" y="304181"/>
                  </a:lnTo>
                  <a:lnTo>
                    <a:pt x="36318" y="291401"/>
                  </a:lnTo>
                  <a:lnTo>
                    <a:pt x="46185" y="292136"/>
                  </a:lnTo>
                  <a:lnTo>
                    <a:pt x="60966" y="301177"/>
                  </a:lnTo>
                  <a:lnTo>
                    <a:pt x="78638" y="315233"/>
                  </a:lnTo>
                  <a:lnTo>
                    <a:pt x="97177" y="331012"/>
                  </a:lnTo>
                  <a:lnTo>
                    <a:pt x="94942" y="331533"/>
                  </a:lnTo>
                  <a:lnTo>
                    <a:pt x="92440" y="333070"/>
                  </a:lnTo>
                  <a:lnTo>
                    <a:pt x="85836" y="342589"/>
                  </a:lnTo>
                  <a:lnTo>
                    <a:pt x="86785" y="348724"/>
                  </a:lnTo>
                  <a:lnTo>
                    <a:pt x="91301" y="352138"/>
                  </a:lnTo>
                  <a:lnTo>
                    <a:pt x="97977" y="349973"/>
                  </a:lnTo>
                  <a:lnTo>
                    <a:pt x="103387" y="346456"/>
                  </a:lnTo>
                  <a:lnTo>
                    <a:pt x="105241" y="341464"/>
                  </a:lnTo>
                  <a:lnTo>
                    <a:pt x="104835" y="337439"/>
                  </a:lnTo>
                  <a:lnTo>
                    <a:pt x="113255" y="344211"/>
                  </a:lnTo>
                  <a:lnTo>
                    <a:pt x="120938" y="349862"/>
                  </a:lnTo>
                  <a:lnTo>
                    <a:pt x="127641" y="353994"/>
                  </a:lnTo>
                  <a:lnTo>
                    <a:pt x="133118" y="356209"/>
                  </a:lnTo>
                  <a:lnTo>
                    <a:pt x="139251" y="361749"/>
                  </a:lnTo>
                  <a:lnTo>
                    <a:pt x="142152" y="367717"/>
                  </a:lnTo>
                  <a:lnTo>
                    <a:pt x="142889" y="374135"/>
                  </a:lnTo>
                  <a:lnTo>
                    <a:pt x="142528" y="381025"/>
                  </a:lnTo>
                  <a:lnTo>
                    <a:pt x="147036" y="390301"/>
                  </a:lnTo>
                  <a:lnTo>
                    <a:pt x="168479" y="383265"/>
                  </a:lnTo>
                  <a:lnTo>
                    <a:pt x="208828" y="378026"/>
                  </a:lnTo>
                  <a:lnTo>
                    <a:pt x="270049" y="392696"/>
                  </a:lnTo>
                  <a:lnTo>
                    <a:pt x="294564" y="380920"/>
                  </a:lnTo>
                  <a:lnTo>
                    <a:pt x="314645" y="364824"/>
                  </a:lnTo>
                  <a:lnTo>
                    <a:pt x="330221" y="338402"/>
                  </a:lnTo>
                  <a:lnTo>
                    <a:pt x="341220" y="295643"/>
                  </a:lnTo>
                  <a:lnTo>
                    <a:pt x="346580" y="268441"/>
                  </a:lnTo>
                  <a:lnTo>
                    <a:pt x="354822" y="239847"/>
                  </a:lnTo>
                  <a:lnTo>
                    <a:pt x="366387" y="215113"/>
                  </a:lnTo>
                  <a:lnTo>
                    <a:pt x="381720" y="199491"/>
                  </a:lnTo>
                  <a:lnTo>
                    <a:pt x="389681" y="202345"/>
                  </a:lnTo>
                  <a:lnTo>
                    <a:pt x="398892" y="212744"/>
                  </a:lnTo>
                  <a:lnTo>
                    <a:pt x="409754" y="221408"/>
                  </a:lnTo>
                  <a:lnTo>
                    <a:pt x="422665" y="219062"/>
                  </a:lnTo>
                  <a:lnTo>
                    <a:pt x="428326" y="206325"/>
                  </a:lnTo>
                  <a:lnTo>
                    <a:pt x="427342" y="194632"/>
                  </a:lnTo>
                  <a:lnTo>
                    <a:pt x="420475" y="185984"/>
                  </a:lnTo>
                  <a:lnTo>
                    <a:pt x="408492" y="182384"/>
                  </a:lnTo>
                  <a:lnTo>
                    <a:pt x="381263" y="153775"/>
                  </a:lnTo>
                  <a:lnTo>
                    <a:pt x="386926" y="111987"/>
                  </a:lnTo>
                  <a:lnTo>
                    <a:pt x="412083" y="69386"/>
                  </a:lnTo>
                  <a:lnTo>
                    <a:pt x="443341" y="38341"/>
                  </a:lnTo>
                  <a:lnTo>
                    <a:pt x="439636" y="34265"/>
                  </a:lnTo>
                  <a:lnTo>
                    <a:pt x="432433" y="36960"/>
                  </a:lnTo>
                  <a:lnTo>
                    <a:pt x="424679" y="42059"/>
                  </a:lnTo>
                  <a:lnTo>
                    <a:pt x="384889" y="65173"/>
                  </a:lnTo>
                  <a:lnTo>
                    <a:pt x="372060" y="68232"/>
                  </a:lnTo>
                  <a:lnTo>
                    <a:pt x="363677" y="59863"/>
                  </a:lnTo>
                  <a:lnTo>
                    <a:pt x="342579" y="45554"/>
                  </a:lnTo>
                  <a:lnTo>
                    <a:pt x="344626" y="37268"/>
                  </a:lnTo>
                  <a:lnTo>
                    <a:pt x="344090" y="25182"/>
                  </a:lnTo>
                  <a:lnTo>
                    <a:pt x="340839" y="15656"/>
                  </a:lnTo>
                  <a:lnTo>
                    <a:pt x="334743" y="15049"/>
                  </a:lnTo>
                  <a:lnTo>
                    <a:pt x="335486" y="1625"/>
                  </a:lnTo>
                  <a:lnTo>
                    <a:pt x="329938" y="4456"/>
                  </a:lnTo>
                  <a:lnTo>
                    <a:pt x="322172" y="15962"/>
                  </a:lnTo>
                  <a:lnTo>
                    <a:pt x="316264" y="28562"/>
                  </a:lnTo>
                  <a:lnTo>
                    <a:pt x="286438" y="49276"/>
                  </a:lnTo>
                  <a:lnTo>
                    <a:pt x="258183" y="66281"/>
                  </a:lnTo>
                  <a:lnTo>
                    <a:pt x="227504" y="82931"/>
                  </a:lnTo>
                  <a:lnTo>
                    <a:pt x="223115" y="68453"/>
                  </a:lnTo>
                  <a:lnTo>
                    <a:pt x="216431" y="67025"/>
                  </a:lnTo>
                  <a:lnTo>
                    <a:pt x="207436" y="72535"/>
                  </a:lnTo>
                  <a:lnTo>
                    <a:pt x="196110" y="78867"/>
                  </a:lnTo>
                  <a:lnTo>
                    <a:pt x="190230" y="62264"/>
                  </a:lnTo>
                  <a:lnTo>
                    <a:pt x="184865" y="30041"/>
                  </a:lnTo>
                  <a:lnTo>
                    <a:pt x="178942" y="2514"/>
                  </a:lnTo>
                  <a:lnTo>
                    <a:pt x="171383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448757" y="9312950"/>
              <a:ext cx="443865" cy="393065"/>
            </a:xfrm>
            <a:custGeom>
              <a:avLst/>
              <a:gdLst/>
              <a:ahLst/>
              <a:cxnLst/>
              <a:rect l="l" t="t" r="r" b="b"/>
              <a:pathLst>
                <a:path w="443864" h="393065">
                  <a:moveTo>
                    <a:pt x="171383" y="0"/>
                  </a:moveTo>
                  <a:lnTo>
                    <a:pt x="171537" y="9961"/>
                  </a:lnTo>
                  <a:lnTo>
                    <a:pt x="171457" y="21667"/>
                  </a:lnTo>
                  <a:lnTo>
                    <a:pt x="172670" y="32137"/>
                  </a:lnTo>
                  <a:lnTo>
                    <a:pt x="176704" y="38392"/>
                  </a:lnTo>
                  <a:lnTo>
                    <a:pt x="172879" y="50069"/>
                  </a:lnTo>
                  <a:lnTo>
                    <a:pt x="172667" y="65095"/>
                  </a:lnTo>
                  <a:lnTo>
                    <a:pt x="169619" y="71580"/>
                  </a:lnTo>
                  <a:lnTo>
                    <a:pt x="157286" y="57632"/>
                  </a:lnTo>
                  <a:lnTo>
                    <a:pt x="155190" y="54470"/>
                  </a:lnTo>
                  <a:lnTo>
                    <a:pt x="149920" y="55791"/>
                  </a:lnTo>
                  <a:lnTo>
                    <a:pt x="149564" y="59550"/>
                  </a:lnTo>
                  <a:lnTo>
                    <a:pt x="137373" y="73736"/>
                  </a:lnTo>
                  <a:lnTo>
                    <a:pt x="111131" y="86920"/>
                  </a:lnTo>
                  <a:lnTo>
                    <a:pt x="84188" y="99478"/>
                  </a:lnTo>
                  <a:lnTo>
                    <a:pt x="69897" y="111785"/>
                  </a:lnTo>
                  <a:lnTo>
                    <a:pt x="68881" y="123986"/>
                  </a:lnTo>
                  <a:lnTo>
                    <a:pt x="61979" y="129006"/>
                  </a:lnTo>
                  <a:lnTo>
                    <a:pt x="51523" y="129501"/>
                  </a:lnTo>
                  <a:lnTo>
                    <a:pt x="39849" y="128130"/>
                  </a:lnTo>
                  <a:lnTo>
                    <a:pt x="31404" y="123846"/>
                  </a:lnTo>
                  <a:lnTo>
                    <a:pt x="16941" y="122902"/>
                  </a:lnTo>
                  <a:lnTo>
                    <a:pt x="5655" y="124528"/>
                  </a:lnTo>
                  <a:lnTo>
                    <a:pt x="6740" y="127952"/>
                  </a:lnTo>
                  <a:lnTo>
                    <a:pt x="14135" y="131047"/>
                  </a:lnTo>
                  <a:lnTo>
                    <a:pt x="31534" y="140136"/>
                  </a:lnTo>
                  <a:lnTo>
                    <a:pt x="47184" y="153757"/>
                  </a:lnTo>
                  <a:lnTo>
                    <a:pt x="49336" y="170446"/>
                  </a:lnTo>
                  <a:lnTo>
                    <a:pt x="45788" y="192907"/>
                  </a:lnTo>
                  <a:lnTo>
                    <a:pt x="44470" y="214950"/>
                  </a:lnTo>
                  <a:lnTo>
                    <a:pt x="38025" y="234093"/>
                  </a:lnTo>
                  <a:lnTo>
                    <a:pt x="19097" y="247853"/>
                  </a:lnTo>
                  <a:lnTo>
                    <a:pt x="15322" y="253265"/>
                  </a:lnTo>
                  <a:lnTo>
                    <a:pt x="13620" y="263226"/>
                  </a:lnTo>
                  <a:lnTo>
                    <a:pt x="13743" y="272234"/>
                  </a:lnTo>
                  <a:lnTo>
                    <a:pt x="15440" y="274789"/>
                  </a:lnTo>
                  <a:lnTo>
                    <a:pt x="0" y="296536"/>
                  </a:lnTo>
                  <a:lnTo>
                    <a:pt x="2847" y="306112"/>
                  </a:lnTo>
                  <a:lnTo>
                    <a:pt x="17211" y="304181"/>
                  </a:lnTo>
                  <a:lnTo>
                    <a:pt x="36318" y="291401"/>
                  </a:lnTo>
                  <a:lnTo>
                    <a:pt x="46185" y="292136"/>
                  </a:lnTo>
                  <a:lnTo>
                    <a:pt x="60966" y="301177"/>
                  </a:lnTo>
                  <a:lnTo>
                    <a:pt x="78638" y="315233"/>
                  </a:lnTo>
                  <a:lnTo>
                    <a:pt x="97177" y="331012"/>
                  </a:lnTo>
                  <a:lnTo>
                    <a:pt x="94942" y="331533"/>
                  </a:lnTo>
                  <a:lnTo>
                    <a:pt x="92440" y="333070"/>
                  </a:lnTo>
                  <a:lnTo>
                    <a:pt x="89862" y="336588"/>
                  </a:lnTo>
                  <a:lnTo>
                    <a:pt x="85836" y="342589"/>
                  </a:lnTo>
                  <a:lnTo>
                    <a:pt x="86785" y="348724"/>
                  </a:lnTo>
                  <a:lnTo>
                    <a:pt x="91301" y="352138"/>
                  </a:lnTo>
                  <a:lnTo>
                    <a:pt x="97977" y="349973"/>
                  </a:lnTo>
                  <a:lnTo>
                    <a:pt x="103387" y="346456"/>
                  </a:lnTo>
                  <a:lnTo>
                    <a:pt x="105241" y="341464"/>
                  </a:lnTo>
                  <a:lnTo>
                    <a:pt x="104835" y="337439"/>
                  </a:lnTo>
                  <a:lnTo>
                    <a:pt x="113255" y="344211"/>
                  </a:lnTo>
                  <a:lnTo>
                    <a:pt x="120938" y="349862"/>
                  </a:lnTo>
                  <a:lnTo>
                    <a:pt x="127641" y="353994"/>
                  </a:lnTo>
                  <a:lnTo>
                    <a:pt x="133118" y="356209"/>
                  </a:lnTo>
                  <a:lnTo>
                    <a:pt x="139251" y="361749"/>
                  </a:lnTo>
                  <a:lnTo>
                    <a:pt x="142152" y="367717"/>
                  </a:lnTo>
                  <a:lnTo>
                    <a:pt x="142889" y="374135"/>
                  </a:lnTo>
                  <a:lnTo>
                    <a:pt x="142528" y="381025"/>
                  </a:lnTo>
                  <a:lnTo>
                    <a:pt x="147036" y="390301"/>
                  </a:lnTo>
                  <a:lnTo>
                    <a:pt x="168479" y="383265"/>
                  </a:lnTo>
                  <a:lnTo>
                    <a:pt x="208828" y="378026"/>
                  </a:lnTo>
                  <a:lnTo>
                    <a:pt x="270049" y="392696"/>
                  </a:lnTo>
                  <a:lnTo>
                    <a:pt x="294564" y="380920"/>
                  </a:lnTo>
                  <a:lnTo>
                    <a:pt x="314645" y="364824"/>
                  </a:lnTo>
                  <a:lnTo>
                    <a:pt x="330221" y="338402"/>
                  </a:lnTo>
                  <a:lnTo>
                    <a:pt x="341220" y="295643"/>
                  </a:lnTo>
                  <a:lnTo>
                    <a:pt x="346580" y="268441"/>
                  </a:lnTo>
                  <a:lnTo>
                    <a:pt x="354822" y="239847"/>
                  </a:lnTo>
                  <a:lnTo>
                    <a:pt x="366387" y="215113"/>
                  </a:lnTo>
                  <a:lnTo>
                    <a:pt x="381720" y="199491"/>
                  </a:lnTo>
                  <a:lnTo>
                    <a:pt x="389681" y="202345"/>
                  </a:lnTo>
                  <a:lnTo>
                    <a:pt x="398892" y="212744"/>
                  </a:lnTo>
                  <a:lnTo>
                    <a:pt x="409754" y="221408"/>
                  </a:lnTo>
                  <a:lnTo>
                    <a:pt x="422665" y="219062"/>
                  </a:lnTo>
                  <a:lnTo>
                    <a:pt x="428326" y="206325"/>
                  </a:lnTo>
                  <a:lnTo>
                    <a:pt x="427342" y="194632"/>
                  </a:lnTo>
                  <a:lnTo>
                    <a:pt x="420475" y="185984"/>
                  </a:lnTo>
                  <a:lnTo>
                    <a:pt x="408492" y="182384"/>
                  </a:lnTo>
                  <a:lnTo>
                    <a:pt x="381263" y="153775"/>
                  </a:lnTo>
                  <a:lnTo>
                    <a:pt x="386926" y="111987"/>
                  </a:lnTo>
                  <a:lnTo>
                    <a:pt x="412083" y="69386"/>
                  </a:lnTo>
                  <a:lnTo>
                    <a:pt x="443341" y="38341"/>
                  </a:lnTo>
                  <a:lnTo>
                    <a:pt x="439636" y="34265"/>
                  </a:lnTo>
                  <a:lnTo>
                    <a:pt x="432433" y="36960"/>
                  </a:lnTo>
                  <a:lnTo>
                    <a:pt x="424679" y="42059"/>
                  </a:lnTo>
                  <a:lnTo>
                    <a:pt x="419325" y="45199"/>
                  </a:lnTo>
                  <a:lnTo>
                    <a:pt x="384889" y="65173"/>
                  </a:lnTo>
                  <a:lnTo>
                    <a:pt x="372060" y="68232"/>
                  </a:lnTo>
                  <a:lnTo>
                    <a:pt x="363677" y="59863"/>
                  </a:lnTo>
                  <a:lnTo>
                    <a:pt x="342579" y="45554"/>
                  </a:lnTo>
                  <a:lnTo>
                    <a:pt x="344626" y="37268"/>
                  </a:lnTo>
                  <a:lnTo>
                    <a:pt x="344090" y="25182"/>
                  </a:lnTo>
                  <a:lnTo>
                    <a:pt x="340839" y="15656"/>
                  </a:lnTo>
                  <a:lnTo>
                    <a:pt x="334743" y="15049"/>
                  </a:lnTo>
                  <a:lnTo>
                    <a:pt x="335486" y="1625"/>
                  </a:lnTo>
                  <a:lnTo>
                    <a:pt x="329938" y="4456"/>
                  </a:lnTo>
                  <a:lnTo>
                    <a:pt x="322172" y="15962"/>
                  </a:lnTo>
                  <a:lnTo>
                    <a:pt x="316264" y="28562"/>
                  </a:lnTo>
                  <a:lnTo>
                    <a:pt x="286438" y="49276"/>
                  </a:lnTo>
                  <a:lnTo>
                    <a:pt x="258183" y="66281"/>
                  </a:lnTo>
                  <a:lnTo>
                    <a:pt x="236778" y="78018"/>
                  </a:lnTo>
                  <a:lnTo>
                    <a:pt x="227504" y="82931"/>
                  </a:lnTo>
                  <a:lnTo>
                    <a:pt x="223115" y="68453"/>
                  </a:lnTo>
                  <a:lnTo>
                    <a:pt x="216431" y="67025"/>
                  </a:lnTo>
                  <a:lnTo>
                    <a:pt x="207436" y="72535"/>
                  </a:lnTo>
                  <a:lnTo>
                    <a:pt x="196110" y="78867"/>
                  </a:lnTo>
                  <a:lnTo>
                    <a:pt x="190230" y="62264"/>
                  </a:lnTo>
                  <a:lnTo>
                    <a:pt x="184865" y="30041"/>
                  </a:lnTo>
                  <a:lnTo>
                    <a:pt x="178942" y="2514"/>
                  </a:lnTo>
                  <a:lnTo>
                    <a:pt x="171383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 descr=""/>
          <p:cNvSpPr txBox="1"/>
          <p:nvPr/>
        </p:nvSpPr>
        <p:spPr>
          <a:xfrm rot="20400000">
            <a:off x="2516038" y="9459506"/>
            <a:ext cx="294163" cy="114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05"/>
              </a:lnSpc>
            </a:pPr>
            <a:r>
              <a:rPr dirty="0" sz="900" spc="-55" b="1">
                <a:solidFill>
                  <a:srgbClr val="ED1C24"/>
                </a:solidFill>
                <a:latin typeface="ヒラギノ明朝 ProN W6"/>
                <a:cs typeface="ヒラギノ明朝 ProN W6"/>
              </a:rPr>
              <a:t>Bad!!</a:t>
            </a:r>
            <a:endParaRPr sz="900">
              <a:latin typeface="ヒラギノ明朝 ProN W6"/>
              <a:cs typeface="ヒラギノ明朝 ProN W6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2877926" y="9464907"/>
            <a:ext cx="537210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baseline="3267" sz="1275" spc="-157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ポイント</a:t>
            </a:r>
            <a:r>
              <a:rPr dirty="0" sz="1000" spc="-60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❻</a:t>
            </a:r>
            <a:endParaRPr sz="1000">
              <a:latin typeface="ヒラギノ明朝 ProN W6"/>
              <a:cs typeface="ヒラギノ明朝 ProN W6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2579302" y="9679190"/>
            <a:ext cx="984885" cy="4305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750" spc="-55">
                <a:solidFill>
                  <a:srgbClr val="231F20"/>
                </a:solidFill>
                <a:latin typeface="ヒラギノ明朝 ProN W3"/>
                <a:cs typeface="ヒラギノ明朝 ProN W3"/>
              </a:rPr>
              <a:t>電動化により、</a:t>
            </a:r>
            <a:endParaRPr sz="750">
              <a:latin typeface="ヒラギノ明朝 ProN W3"/>
              <a:cs typeface="ヒラギノ明朝 ProN W3"/>
            </a:endParaRPr>
          </a:p>
          <a:p>
            <a:pPr marL="12700" marR="5080">
              <a:lnSpc>
                <a:spcPct val="118100"/>
              </a:lnSpc>
            </a:pPr>
            <a:r>
              <a:rPr dirty="0" sz="750" spc="-3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新たな税が追加される</a:t>
            </a:r>
            <a:r>
              <a:rPr dirty="0" sz="750" spc="-4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可能性あり</a:t>
            </a:r>
            <a:endParaRPr sz="750">
              <a:latin typeface="ヒラギノ明朝 ProN W6"/>
              <a:cs typeface="ヒラギノ明朝 ProN W6"/>
            </a:endParaRPr>
          </a:p>
        </p:txBody>
      </p:sp>
      <p:pic>
        <p:nvPicPr>
          <p:cNvPr id="113" name="object 11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74401" y="9355925"/>
            <a:ext cx="941678" cy="836150"/>
          </a:xfrm>
          <a:prstGeom prst="rect">
            <a:avLst/>
          </a:prstGeom>
        </p:spPr>
      </p:pic>
      <p:pic>
        <p:nvPicPr>
          <p:cNvPr id="114" name="object 11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980372" y="4944528"/>
            <a:ext cx="1308747" cy="1122934"/>
          </a:xfrm>
          <a:prstGeom prst="rect">
            <a:avLst/>
          </a:prstGeom>
        </p:spPr>
      </p:pic>
      <p:sp>
        <p:nvSpPr>
          <p:cNvPr id="115" name="object 115" descr=""/>
          <p:cNvSpPr txBox="1"/>
          <p:nvPr/>
        </p:nvSpPr>
        <p:spPr>
          <a:xfrm>
            <a:off x="6090140" y="5026520"/>
            <a:ext cx="1087120" cy="4152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46355">
              <a:lnSpc>
                <a:spcPct val="100000"/>
              </a:lnSpc>
              <a:spcBef>
                <a:spcPts val="130"/>
              </a:spcBef>
            </a:pPr>
            <a:r>
              <a:rPr dirty="0" sz="750" spc="-70">
                <a:solidFill>
                  <a:srgbClr val="231F20"/>
                </a:solidFill>
                <a:latin typeface="ヒラギノ明朝 ProN W3"/>
                <a:cs typeface="ヒラギノ明朝 ProN W3"/>
              </a:rPr>
              <a:t>もちろん、</a:t>
            </a:r>
            <a:endParaRPr sz="750">
              <a:latin typeface="ヒラギノ明朝 ProN W3"/>
              <a:cs typeface="ヒラギノ明朝 ProN W3"/>
            </a:endParaRPr>
          </a:p>
          <a:p>
            <a:pPr algn="ctr" marL="12065" marR="5080">
              <a:lnSpc>
                <a:spcPct val="104200"/>
              </a:lnSpc>
              <a:spcBef>
                <a:spcPts val="10"/>
              </a:spcBef>
            </a:pPr>
            <a:r>
              <a:rPr dirty="0" sz="850" spc="-4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ガソリン減税も一緒に</a:t>
            </a:r>
            <a:r>
              <a:rPr dirty="0" sz="850" spc="-8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やっていくよ!</a:t>
            </a:r>
            <a:endParaRPr sz="850">
              <a:latin typeface="ヒラギノ明朝 ProN W6"/>
              <a:cs typeface="ヒラギノ明朝 ProN W6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4729850" y="8795770"/>
            <a:ext cx="2263140" cy="40767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050" spc="-11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アンケートでも全国から声を届けよう！</a:t>
            </a:r>
            <a:endParaRPr sz="1050">
              <a:latin typeface="ヒラギノ明朝 ProN W6"/>
              <a:cs typeface="ヒラギノ明朝 ProN W6"/>
            </a:endParaRPr>
          </a:p>
          <a:p>
            <a:pPr marL="14604">
              <a:lnSpc>
                <a:spcPct val="100000"/>
              </a:lnSpc>
              <a:spcBef>
                <a:spcPts val="365"/>
              </a:spcBef>
              <a:tabLst>
                <a:tab pos="887730" algn="l"/>
              </a:tabLst>
            </a:pPr>
            <a:r>
              <a:rPr dirty="0" sz="700" spc="-45">
                <a:solidFill>
                  <a:srgbClr val="231F20"/>
                </a:solidFill>
                <a:latin typeface="ヒラギノ明朝 ProN W3"/>
                <a:cs typeface="ヒラギノ明朝 ProN W3"/>
              </a:rPr>
              <a:t>JAF</a:t>
            </a:r>
            <a:r>
              <a:rPr dirty="0" sz="70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税</a:t>
            </a:r>
            <a:r>
              <a:rPr dirty="0" sz="700" spc="-35">
                <a:solidFill>
                  <a:srgbClr val="231F20"/>
                </a:solidFill>
                <a:latin typeface="ヒラギノ明朝 ProN W3"/>
                <a:cs typeface="ヒラギノ明朝 ProN W3"/>
              </a:rPr>
              <a:t>制</a:t>
            </a:r>
            <a:r>
              <a:rPr dirty="0" sz="7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ア</a:t>
            </a:r>
            <a:r>
              <a:rPr dirty="0" sz="700" spc="-65">
                <a:solidFill>
                  <a:srgbClr val="231F20"/>
                </a:solidFill>
                <a:latin typeface="ヒラギノ明朝 ProN W3"/>
                <a:cs typeface="ヒラギノ明朝 ProN W3"/>
              </a:rPr>
              <a:t>ン</a:t>
            </a:r>
            <a:r>
              <a:rPr dirty="0" sz="700" spc="-45">
                <a:solidFill>
                  <a:srgbClr val="231F20"/>
                </a:solidFill>
                <a:latin typeface="ヒラギノ明朝 ProN W3"/>
                <a:cs typeface="ヒラギノ明朝 ProN W3"/>
              </a:rPr>
              <a:t>ケ</a:t>
            </a:r>
            <a:r>
              <a:rPr dirty="0" sz="700" spc="-165">
                <a:solidFill>
                  <a:srgbClr val="231F20"/>
                </a:solidFill>
                <a:latin typeface="ヒラギノ明朝 ProN W3"/>
                <a:cs typeface="ヒラギノ明朝 ProN W3"/>
              </a:rPr>
              <a:t>ー</a:t>
            </a:r>
            <a:r>
              <a:rPr dirty="0" sz="7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ト</a:t>
            </a:r>
            <a:r>
              <a:rPr dirty="0" sz="700">
                <a:solidFill>
                  <a:srgbClr val="231F20"/>
                </a:solidFill>
                <a:latin typeface="ヒラギノ明朝 ProN W3"/>
                <a:cs typeface="ヒラギノ明朝 ProN W3"/>
              </a:rPr>
              <a:t>	自動車総</a:t>
            </a:r>
            <a:r>
              <a:rPr dirty="0" sz="7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連</a:t>
            </a:r>
            <a:endParaRPr sz="700">
              <a:latin typeface="ヒラギノ明朝 ProN W3"/>
              <a:cs typeface="ヒラギノ明朝 ProN W3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5592374" y="4249345"/>
            <a:ext cx="1343660" cy="34036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 indent="95885">
              <a:lnSpc>
                <a:spcPts val="1200"/>
              </a:lnSpc>
              <a:spcBef>
                <a:spcPts val="200"/>
              </a:spcBef>
            </a:pPr>
            <a:r>
              <a:rPr dirty="0" sz="1050" spc="-9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取得・保有・走行で</a:t>
            </a:r>
            <a:r>
              <a:rPr dirty="0" sz="1050" spc="50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 </a:t>
            </a:r>
            <a:r>
              <a:rPr dirty="0" sz="105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9</a:t>
            </a:r>
            <a:r>
              <a:rPr dirty="0" sz="1050" spc="-1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種類もの税金を負担</a:t>
            </a:r>
            <a:endParaRPr sz="1050">
              <a:latin typeface="ヒラギノ明朝 ProN W6"/>
              <a:cs typeface="ヒラギノ明朝 ProN W6"/>
            </a:endParaRPr>
          </a:p>
        </p:txBody>
      </p:sp>
      <p:grpSp>
        <p:nvGrpSpPr>
          <p:cNvPr id="118" name="object 118" descr=""/>
          <p:cNvGrpSpPr/>
          <p:nvPr/>
        </p:nvGrpSpPr>
        <p:grpSpPr>
          <a:xfrm>
            <a:off x="1582096" y="3274098"/>
            <a:ext cx="688340" cy="471805"/>
            <a:chOff x="1582096" y="3274098"/>
            <a:chExt cx="688340" cy="471805"/>
          </a:xfrm>
        </p:grpSpPr>
        <p:sp>
          <p:nvSpPr>
            <p:cNvPr id="119" name="object 119" descr=""/>
            <p:cNvSpPr/>
            <p:nvPr/>
          </p:nvSpPr>
          <p:spPr>
            <a:xfrm>
              <a:off x="1584001" y="3276003"/>
              <a:ext cx="684530" cy="467995"/>
            </a:xfrm>
            <a:custGeom>
              <a:avLst/>
              <a:gdLst/>
              <a:ahLst/>
              <a:cxnLst/>
              <a:rect l="l" t="t" r="r" b="b"/>
              <a:pathLst>
                <a:path w="684530" h="467995">
                  <a:moveTo>
                    <a:pt x="575995" y="0"/>
                  </a:moveTo>
                  <a:lnTo>
                    <a:pt x="35991" y="0"/>
                  </a:lnTo>
                  <a:lnTo>
                    <a:pt x="22015" y="2839"/>
                  </a:lnTo>
                  <a:lnTo>
                    <a:pt x="10571" y="10571"/>
                  </a:lnTo>
                  <a:lnTo>
                    <a:pt x="2839" y="22015"/>
                  </a:lnTo>
                  <a:lnTo>
                    <a:pt x="0" y="35991"/>
                  </a:lnTo>
                  <a:lnTo>
                    <a:pt x="0" y="432003"/>
                  </a:lnTo>
                  <a:lnTo>
                    <a:pt x="2839" y="445979"/>
                  </a:lnTo>
                  <a:lnTo>
                    <a:pt x="10571" y="457423"/>
                  </a:lnTo>
                  <a:lnTo>
                    <a:pt x="22015" y="465155"/>
                  </a:lnTo>
                  <a:lnTo>
                    <a:pt x="35991" y="467994"/>
                  </a:lnTo>
                  <a:lnTo>
                    <a:pt x="575995" y="467994"/>
                  </a:lnTo>
                  <a:lnTo>
                    <a:pt x="589974" y="465155"/>
                  </a:lnTo>
                  <a:lnTo>
                    <a:pt x="601422" y="457423"/>
                  </a:lnTo>
                  <a:lnTo>
                    <a:pt x="609158" y="445979"/>
                  </a:lnTo>
                  <a:lnTo>
                    <a:pt x="612000" y="432003"/>
                  </a:lnTo>
                  <a:lnTo>
                    <a:pt x="612000" y="270001"/>
                  </a:lnTo>
                  <a:lnTo>
                    <a:pt x="683996" y="233997"/>
                  </a:lnTo>
                  <a:lnTo>
                    <a:pt x="612000" y="197992"/>
                  </a:lnTo>
                  <a:lnTo>
                    <a:pt x="612000" y="35991"/>
                  </a:lnTo>
                  <a:lnTo>
                    <a:pt x="609158" y="22015"/>
                  </a:lnTo>
                  <a:lnTo>
                    <a:pt x="601422" y="10571"/>
                  </a:lnTo>
                  <a:lnTo>
                    <a:pt x="589974" y="2839"/>
                  </a:lnTo>
                  <a:lnTo>
                    <a:pt x="575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584001" y="3276003"/>
              <a:ext cx="684530" cy="467995"/>
            </a:xfrm>
            <a:custGeom>
              <a:avLst/>
              <a:gdLst/>
              <a:ahLst/>
              <a:cxnLst/>
              <a:rect l="l" t="t" r="r" b="b"/>
              <a:pathLst>
                <a:path w="684530" h="467995">
                  <a:moveTo>
                    <a:pt x="683996" y="233997"/>
                  </a:moveTo>
                  <a:lnTo>
                    <a:pt x="612000" y="197992"/>
                  </a:lnTo>
                  <a:lnTo>
                    <a:pt x="612000" y="35991"/>
                  </a:lnTo>
                  <a:lnTo>
                    <a:pt x="609158" y="22015"/>
                  </a:lnTo>
                  <a:lnTo>
                    <a:pt x="601422" y="10571"/>
                  </a:lnTo>
                  <a:lnTo>
                    <a:pt x="589974" y="2839"/>
                  </a:lnTo>
                  <a:lnTo>
                    <a:pt x="575995" y="0"/>
                  </a:lnTo>
                  <a:lnTo>
                    <a:pt x="35991" y="0"/>
                  </a:lnTo>
                  <a:lnTo>
                    <a:pt x="22015" y="2839"/>
                  </a:lnTo>
                  <a:lnTo>
                    <a:pt x="10571" y="10571"/>
                  </a:lnTo>
                  <a:lnTo>
                    <a:pt x="2839" y="22015"/>
                  </a:lnTo>
                  <a:lnTo>
                    <a:pt x="0" y="35991"/>
                  </a:lnTo>
                  <a:lnTo>
                    <a:pt x="0" y="432003"/>
                  </a:lnTo>
                  <a:lnTo>
                    <a:pt x="2839" y="445979"/>
                  </a:lnTo>
                  <a:lnTo>
                    <a:pt x="10571" y="457423"/>
                  </a:lnTo>
                  <a:lnTo>
                    <a:pt x="22015" y="465155"/>
                  </a:lnTo>
                  <a:lnTo>
                    <a:pt x="35991" y="467994"/>
                  </a:lnTo>
                  <a:lnTo>
                    <a:pt x="575995" y="467994"/>
                  </a:lnTo>
                  <a:lnTo>
                    <a:pt x="589974" y="465155"/>
                  </a:lnTo>
                  <a:lnTo>
                    <a:pt x="601422" y="457423"/>
                  </a:lnTo>
                  <a:lnTo>
                    <a:pt x="609158" y="445979"/>
                  </a:lnTo>
                  <a:lnTo>
                    <a:pt x="612000" y="432003"/>
                  </a:lnTo>
                  <a:lnTo>
                    <a:pt x="612000" y="270001"/>
                  </a:lnTo>
                  <a:lnTo>
                    <a:pt x="683996" y="233997"/>
                  </a:lnTo>
                  <a:close/>
                </a:path>
              </a:pathLst>
            </a:custGeom>
            <a:ln w="321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1" name="object 121" descr=""/>
          <p:cNvSpPr txBox="1"/>
          <p:nvPr/>
        </p:nvSpPr>
        <p:spPr>
          <a:xfrm>
            <a:off x="1619628" y="3298717"/>
            <a:ext cx="529590" cy="3206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7780" marR="5080" indent="-5715">
              <a:lnSpc>
                <a:spcPct val="108200"/>
              </a:lnSpc>
              <a:spcBef>
                <a:spcPts val="75"/>
              </a:spcBef>
            </a:pPr>
            <a:r>
              <a:rPr dirty="0" sz="600" spc="15">
                <a:solidFill>
                  <a:srgbClr val="231F20"/>
                </a:solidFill>
                <a:latin typeface="ヒラギノ明朝 ProN W3"/>
                <a:cs typeface="ヒラギノ明朝 ProN W3"/>
              </a:rPr>
              <a:t>クルマ社会</a:t>
            </a:r>
            <a:r>
              <a:rPr dirty="0" sz="600" spc="500">
                <a:solidFill>
                  <a:srgbClr val="231F20"/>
                </a:solidFill>
                <a:latin typeface="ヒラギノ明朝 ProN W3"/>
                <a:cs typeface="ヒラギノ明朝 ProN W3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ヒラギノ明朝 ProN W3"/>
                <a:cs typeface="ヒラギノ明朝 ProN W3"/>
              </a:rPr>
              <a:t>発展のための一時的な増税</a:t>
            </a:r>
            <a:endParaRPr sz="600">
              <a:latin typeface="ヒラギノ明朝 ProN W3"/>
              <a:cs typeface="ヒラギノ明朝 ProN W3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1625298" y="3595665"/>
            <a:ext cx="507365" cy="12318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だったんだ…</a:t>
            </a:r>
            <a:endParaRPr sz="600">
              <a:latin typeface="ヒラギノ明朝 ProN W3"/>
              <a:cs typeface="ヒラギノ明朝 ProN W3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5670270" y="2085389"/>
            <a:ext cx="1188085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1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現行の税制</a:t>
            </a:r>
            <a:endParaRPr sz="1700">
              <a:latin typeface="ヒラギノ明朝 ProN W6"/>
              <a:cs typeface="ヒラギノ明朝 ProN W6"/>
            </a:endParaRPr>
          </a:p>
          <a:p>
            <a:pPr marL="295910" indent="-98425">
              <a:lnSpc>
                <a:spcPct val="100000"/>
              </a:lnSpc>
              <a:spcBef>
                <a:spcPts val="1015"/>
              </a:spcBef>
              <a:buClr>
                <a:srgbClr val="2384C6"/>
              </a:buClr>
              <a:buSzPct val="86666"/>
              <a:buChar char="●"/>
              <a:tabLst>
                <a:tab pos="295910" algn="l"/>
              </a:tabLst>
            </a:pPr>
            <a:r>
              <a:rPr dirty="0" sz="75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環境性能割</a:t>
            </a:r>
            <a:endParaRPr sz="750">
              <a:latin typeface="ヒラギノ明朝 ProN W3"/>
              <a:cs typeface="ヒラギノ明朝 ProN W3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5495931" y="2513514"/>
            <a:ext cx="274955" cy="177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35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取得</a:t>
            </a:r>
            <a:endParaRPr sz="1000">
              <a:latin typeface="ヒラギノ明朝 ProN W6"/>
              <a:cs typeface="ヒラギノ明朝 ProN W6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5495931" y="2595842"/>
            <a:ext cx="1078230" cy="12763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69900" indent="-98425">
              <a:lnSpc>
                <a:spcPct val="100000"/>
              </a:lnSpc>
              <a:spcBef>
                <a:spcPts val="130"/>
              </a:spcBef>
              <a:buClr>
                <a:srgbClr val="2384C6"/>
              </a:buClr>
              <a:buSzPct val="86666"/>
              <a:buChar char="●"/>
              <a:tabLst>
                <a:tab pos="469900" algn="l"/>
              </a:tabLst>
            </a:pPr>
            <a:r>
              <a:rPr dirty="0" sz="75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消費税</a:t>
            </a:r>
            <a:endParaRPr sz="750">
              <a:latin typeface="ヒラギノ明朝 ProN W3"/>
              <a:cs typeface="ヒラギノ明朝 ProN W3"/>
            </a:endParaRPr>
          </a:p>
          <a:p>
            <a:pPr marL="466725" indent="-95250">
              <a:lnSpc>
                <a:spcPts val="819"/>
              </a:lnSpc>
              <a:spcBef>
                <a:spcPts val="640"/>
              </a:spcBef>
              <a:buClr>
                <a:srgbClr val="2384C6"/>
              </a:buClr>
              <a:buSzPct val="86666"/>
              <a:buChar char="●"/>
              <a:tabLst>
                <a:tab pos="466725" algn="l"/>
              </a:tabLst>
            </a:pPr>
            <a:r>
              <a:rPr dirty="0" sz="750" spc="-15">
                <a:solidFill>
                  <a:srgbClr val="231F20"/>
                </a:solidFill>
                <a:latin typeface="ヒラギノ明朝 ProN W3"/>
                <a:cs typeface="ヒラギノ明朝 ProN W3"/>
              </a:rPr>
              <a:t>自動車重量税</a:t>
            </a:r>
            <a:endParaRPr sz="750">
              <a:latin typeface="ヒラギノ明朝 ProN W3"/>
              <a:cs typeface="ヒラギノ明朝 ProN W3"/>
            </a:endParaRPr>
          </a:p>
          <a:p>
            <a:pPr marL="12700">
              <a:lnSpc>
                <a:spcPts val="1120"/>
              </a:lnSpc>
            </a:pPr>
            <a:r>
              <a:rPr dirty="0" sz="1000" spc="55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保有  </a:t>
            </a:r>
            <a:r>
              <a:rPr dirty="0" sz="750" spc="-10">
                <a:solidFill>
                  <a:srgbClr val="2384C6"/>
                </a:solidFill>
                <a:latin typeface="ヒラギノ明朝 ProN W3"/>
                <a:cs typeface="ヒラギノ明朝 ProN W3"/>
              </a:rPr>
              <a:t>●</a:t>
            </a:r>
            <a:r>
              <a:rPr dirty="0" sz="75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自動車税・</a:t>
            </a:r>
            <a:endParaRPr sz="750">
              <a:latin typeface="ヒラギノ明朝 ProN W3"/>
              <a:cs typeface="ヒラギノ明朝 ProN W3"/>
            </a:endParaRPr>
          </a:p>
          <a:p>
            <a:pPr marL="470534">
              <a:lnSpc>
                <a:spcPct val="100000"/>
              </a:lnSpc>
              <a:spcBef>
                <a:spcPts val="45"/>
              </a:spcBef>
            </a:pPr>
            <a:r>
              <a:rPr dirty="0" sz="75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軽自動車税</a:t>
            </a:r>
            <a:endParaRPr sz="750">
              <a:latin typeface="ヒラギノ明朝 ProN W3"/>
              <a:cs typeface="ヒラギノ明朝 ProN W3"/>
            </a:endParaRPr>
          </a:p>
          <a:p>
            <a:pPr marL="469900" indent="-98425">
              <a:lnSpc>
                <a:spcPct val="100000"/>
              </a:lnSpc>
              <a:spcBef>
                <a:spcPts val="515"/>
              </a:spcBef>
              <a:buClr>
                <a:srgbClr val="2384C6"/>
              </a:buClr>
              <a:buSzPct val="86666"/>
              <a:buChar char="●"/>
              <a:tabLst>
                <a:tab pos="469900" algn="l"/>
              </a:tabLst>
            </a:pPr>
            <a:r>
              <a:rPr dirty="0" sz="750" spc="-15">
                <a:solidFill>
                  <a:srgbClr val="231F20"/>
                </a:solidFill>
                <a:latin typeface="ヒラギノ明朝 ProN W3"/>
                <a:cs typeface="ヒラギノ明朝 ProN W3"/>
              </a:rPr>
              <a:t>揮発油税</a:t>
            </a:r>
            <a:endParaRPr sz="750">
              <a:latin typeface="ヒラギノ明朝 ProN W3"/>
              <a:cs typeface="ヒラギノ明朝 ProN W3"/>
            </a:endParaRPr>
          </a:p>
          <a:p>
            <a:pPr marL="469900" indent="-98425">
              <a:lnSpc>
                <a:spcPct val="100000"/>
              </a:lnSpc>
              <a:spcBef>
                <a:spcPts val="90"/>
              </a:spcBef>
              <a:buClr>
                <a:srgbClr val="2384C6"/>
              </a:buClr>
              <a:buSzPct val="86666"/>
              <a:buChar char="●"/>
              <a:tabLst>
                <a:tab pos="469900" algn="l"/>
              </a:tabLst>
            </a:pPr>
            <a:r>
              <a:rPr dirty="0" sz="75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地方揮発油税</a:t>
            </a:r>
            <a:endParaRPr sz="750">
              <a:latin typeface="ヒラギノ明朝 ProN W3"/>
              <a:cs typeface="ヒラギノ明朝 ProN W3"/>
            </a:endParaRPr>
          </a:p>
          <a:p>
            <a:pPr marL="469900" indent="-98425">
              <a:lnSpc>
                <a:spcPct val="100000"/>
              </a:lnSpc>
              <a:spcBef>
                <a:spcPts val="95"/>
              </a:spcBef>
              <a:buClr>
                <a:srgbClr val="2384C6"/>
              </a:buClr>
              <a:buSzPct val="86666"/>
              <a:buChar char="●"/>
              <a:tabLst>
                <a:tab pos="469900" algn="l"/>
              </a:tabLst>
            </a:pPr>
            <a:r>
              <a:rPr dirty="0" sz="75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軽油引取税</a:t>
            </a:r>
            <a:endParaRPr sz="750">
              <a:latin typeface="ヒラギノ明朝 ProN W3"/>
              <a:cs typeface="ヒラギノ明朝 ProN W3"/>
            </a:endParaRPr>
          </a:p>
          <a:p>
            <a:pPr marL="469900" indent="-98425">
              <a:lnSpc>
                <a:spcPct val="100000"/>
              </a:lnSpc>
              <a:spcBef>
                <a:spcPts val="90"/>
              </a:spcBef>
              <a:buClr>
                <a:srgbClr val="2384C6"/>
              </a:buClr>
              <a:buSzPct val="86666"/>
              <a:buChar char="●"/>
              <a:tabLst>
                <a:tab pos="469900" algn="l"/>
              </a:tabLst>
            </a:pPr>
            <a:r>
              <a:rPr dirty="0" sz="75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石油税</a:t>
            </a:r>
            <a:endParaRPr sz="750">
              <a:latin typeface="ヒラギノ明朝 ProN W3"/>
              <a:cs typeface="ヒラギノ明朝 ProN W3"/>
            </a:endParaRPr>
          </a:p>
          <a:p>
            <a:pPr marL="469900" indent="-98425">
              <a:lnSpc>
                <a:spcPct val="100000"/>
              </a:lnSpc>
              <a:spcBef>
                <a:spcPts val="90"/>
              </a:spcBef>
              <a:buClr>
                <a:srgbClr val="2384C6"/>
              </a:buClr>
              <a:buSzPct val="86666"/>
              <a:buChar char="●"/>
              <a:tabLst>
                <a:tab pos="469900" algn="l"/>
              </a:tabLst>
            </a:pPr>
            <a:r>
              <a:rPr dirty="0" sz="75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消費税</a:t>
            </a:r>
            <a:endParaRPr sz="750">
              <a:latin typeface="ヒラギノ明朝 ProN W3"/>
              <a:cs typeface="ヒラギノ明朝 ProN W3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5495931" y="3455242"/>
            <a:ext cx="274955" cy="177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35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走行</a:t>
            </a:r>
            <a:endParaRPr sz="1000">
              <a:latin typeface="ヒラギノ明朝 ProN W6"/>
              <a:cs typeface="ヒラギノ明朝 ProN W6"/>
            </a:endParaRPr>
          </a:p>
        </p:txBody>
      </p:sp>
      <p:sp>
        <p:nvSpPr>
          <p:cNvPr id="127" name="object 127" descr=""/>
          <p:cNvSpPr txBox="1"/>
          <p:nvPr/>
        </p:nvSpPr>
        <p:spPr>
          <a:xfrm rot="20400000">
            <a:off x="5316597" y="3835151"/>
            <a:ext cx="485239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250" spc="-3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ド</a:t>
            </a:r>
            <a:r>
              <a:rPr dirty="0" sz="1250" spc="-6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～</a:t>
            </a:r>
            <a:r>
              <a:rPr dirty="0" sz="1250" spc="-10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ン</a:t>
            </a:r>
            <a:endParaRPr sz="1250">
              <a:latin typeface="ヒラギノ明朝 ProN W6"/>
              <a:cs typeface="ヒラギノ明朝 ProN W6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6912808" y="2558509"/>
            <a:ext cx="142875" cy="140843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70000"/>
              </a:lnSpc>
            </a:pPr>
            <a:r>
              <a:rPr dirty="0" sz="900" spc="90">
                <a:solidFill>
                  <a:srgbClr val="FFFFFF"/>
                </a:solidFill>
                <a:latin typeface="ヒラギノ明朝 ProN W3"/>
                <a:cs typeface="ヒラギノ明朝 ProN W3"/>
              </a:rPr>
              <a:t>当</a:t>
            </a:r>
            <a:r>
              <a:rPr dirty="0" sz="900" spc="60">
                <a:solidFill>
                  <a:srgbClr val="FFFFFF"/>
                </a:solidFill>
                <a:latin typeface="ヒラギノ明朝 ProN W3"/>
                <a:cs typeface="ヒラギノ明朝 ProN W3"/>
              </a:rPr>
              <a:t>分の</a:t>
            </a:r>
            <a:r>
              <a:rPr dirty="0" sz="900" spc="90">
                <a:solidFill>
                  <a:srgbClr val="FFFFFF"/>
                </a:solidFill>
                <a:latin typeface="ヒラギノ明朝 ProN W3"/>
                <a:cs typeface="ヒラギノ明朝 ProN W3"/>
              </a:rPr>
              <a:t>間税</a:t>
            </a:r>
            <a:r>
              <a:rPr dirty="0" sz="900" spc="80">
                <a:solidFill>
                  <a:srgbClr val="FFFFFF"/>
                </a:solidFill>
                <a:latin typeface="ヒラギノ明朝 ProN W3"/>
                <a:cs typeface="ヒラギノ明朝 ProN W3"/>
              </a:rPr>
              <a:t>率が</a:t>
            </a:r>
            <a:r>
              <a:rPr dirty="0" sz="900" spc="90">
                <a:solidFill>
                  <a:srgbClr val="FFFFFF"/>
                </a:solidFill>
                <a:latin typeface="ヒラギノ明朝 ProN W3"/>
                <a:cs typeface="ヒラギノ明朝 ProN W3"/>
              </a:rPr>
              <a:t>上</a:t>
            </a:r>
            <a:r>
              <a:rPr dirty="0" sz="900" spc="70">
                <a:solidFill>
                  <a:srgbClr val="FFFFFF"/>
                </a:solidFill>
                <a:latin typeface="ヒラギノ明朝 ProN W3"/>
                <a:cs typeface="ヒラギノ明朝 ProN W3"/>
              </a:rPr>
              <a:t>乗</a:t>
            </a:r>
            <a:r>
              <a:rPr dirty="0" sz="900" spc="15">
                <a:solidFill>
                  <a:srgbClr val="FFFFFF"/>
                </a:solidFill>
                <a:latin typeface="ヒラギノ明朝 ProN W3"/>
                <a:cs typeface="ヒラギノ明朝 ProN W3"/>
              </a:rPr>
              <a:t>せ</a:t>
            </a:r>
            <a:r>
              <a:rPr dirty="0" sz="900">
                <a:solidFill>
                  <a:srgbClr val="FFFFFF"/>
                </a:solidFill>
                <a:latin typeface="ヒラギノ明朝 ProN W3"/>
                <a:cs typeface="ヒラギノ明朝 ProN W3"/>
              </a:rPr>
              <a:t>！</a:t>
            </a:r>
            <a:endParaRPr sz="900">
              <a:latin typeface="ヒラギノ明朝 ProN W3"/>
              <a:cs typeface="ヒラギノ明朝 ProN W3"/>
            </a:endParaRPr>
          </a:p>
        </p:txBody>
      </p:sp>
      <p:grpSp>
        <p:nvGrpSpPr>
          <p:cNvPr id="129" name="object 129" descr=""/>
          <p:cNvGrpSpPr/>
          <p:nvPr/>
        </p:nvGrpSpPr>
        <p:grpSpPr>
          <a:xfrm>
            <a:off x="5341896" y="1422045"/>
            <a:ext cx="1230630" cy="485775"/>
            <a:chOff x="5341896" y="1422045"/>
            <a:chExt cx="1230630" cy="485775"/>
          </a:xfrm>
        </p:grpSpPr>
        <p:sp>
          <p:nvSpPr>
            <p:cNvPr id="130" name="object 130" descr=""/>
            <p:cNvSpPr/>
            <p:nvPr/>
          </p:nvSpPr>
          <p:spPr>
            <a:xfrm>
              <a:off x="5345071" y="1425220"/>
              <a:ext cx="1224280" cy="479425"/>
            </a:xfrm>
            <a:custGeom>
              <a:avLst/>
              <a:gdLst/>
              <a:ahLst/>
              <a:cxnLst/>
              <a:rect l="l" t="t" r="r" b="b"/>
              <a:pathLst>
                <a:path w="1224279" h="479425">
                  <a:moveTo>
                    <a:pt x="1084636" y="0"/>
                  </a:moveTo>
                  <a:lnTo>
                    <a:pt x="1033499" y="3908"/>
                  </a:lnTo>
                  <a:lnTo>
                    <a:pt x="977615" y="22690"/>
                  </a:lnTo>
                  <a:lnTo>
                    <a:pt x="892289" y="61582"/>
                  </a:lnTo>
                  <a:lnTo>
                    <a:pt x="849378" y="54327"/>
                  </a:lnTo>
                  <a:lnTo>
                    <a:pt x="804745" y="48258"/>
                  </a:lnTo>
                  <a:lnTo>
                    <a:pt x="758540" y="43435"/>
                  </a:lnTo>
                  <a:lnTo>
                    <a:pt x="710914" y="39918"/>
                  </a:lnTo>
                  <a:lnTo>
                    <a:pt x="662017" y="37764"/>
                  </a:lnTo>
                  <a:lnTo>
                    <a:pt x="612000" y="37033"/>
                  </a:lnTo>
                  <a:lnTo>
                    <a:pt x="545316" y="38330"/>
                  </a:lnTo>
                  <a:lnTo>
                    <a:pt x="480712" y="42130"/>
                  </a:lnTo>
                  <a:lnTo>
                    <a:pt x="418561" y="48300"/>
                  </a:lnTo>
                  <a:lnTo>
                    <a:pt x="359236" y="56703"/>
                  </a:lnTo>
                  <a:lnTo>
                    <a:pt x="303112" y="67206"/>
                  </a:lnTo>
                  <a:lnTo>
                    <a:pt x="250561" y="79673"/>
                  </a:lnTo>
                  <a:lnTo>
                    <a:pt x="201956" y="93970"/>
                  </a:lnTo>
                  <a:lnTo>
                    <a:pt x="157672" y="109961"/>
                  </a:lnTo>
                  <a:lnTo>
                    <a:pt x="118080" y="127512"/>
                  </a:lnTo>
                  <a:lnTo>
                    <a:pt x="83556" y="146488"/>
                  </a:lnTo>
                  <a:lnTo>
                    <a:pt x="31200" y="188177"/>
                  </a:lnTo>
                  <a:lnTo>
                    <a:pt x="3591" y="233947"/>
                  </a:lnTo>
                  <a:lnTo>
                    <a:pt x="0" y="258026"/>
                  </a:lnTo>
                  <a:lnTo>
                    <a:pt x="3591" y="282107"/>
                  </a:lnTo>
                  <a:lnTo>
                    <a:pt x="31200" y="327881"/>
                  </a:lnTo>
                  <a:lnTo>
                    <a:pt x="83556" y="369572"/>
                  </a:lnTo>
                  <a:lnTo>
                    <a:pt x="118080" y="388549"/>
                  </a:lnTo>
                  <a:lnTo>
                    <a:pt x="157672" y="406101"/>
                  </a:lnTo>
                  <a:lnTo>
                    <a:pt x="201956" y="422093"/>
                  </a:lnTo>
                  <a:lnTo>
                    <a:pt x="250561" y="436390"/>
                  </a:lnTo>
                  <a:lnTo>
                    <a:pt x="303112" y="448858"/>
                  </a:lnTo>
                  <a:lnTo>
                    <a:pt x="359236" y="459361"/>
                  </a:lnTo>
                  <a:lnTo>
                    <a:pt x="418561" y="467764"/>
                  </a:lnTo>
                  <a:lnTo>
                    <a:pt x="480712" y="473934"/>
                  </a:lnTo>
                  <a:lnTo>
                    <a:pt x="545316" y="477734"/>
                  </a:lnTo>
                  <a:lnTo>
                    <a:pt x="612000" y="479031"/>
                  </a:lnTo>
                  <a:lnTo>
                    <a:pt x="678684" y="477734"/>
                  </a:lnTo>
                  <a:lnTo>
                    <a:pt x="743288" y="473934"/>
                  </a:lnTo>
                  <a:lnTo>
                    <a:pt x="805439" y="467764"/>
                  </a:lnTo>
                  <a:lnTo>
                    <a:pt x="864763" y="459361"/>
                  </a:lnTo>
                  <a:lnTo>
                    <a:pt x="920888" y="448858"/>
                  </a:lnTo>
                  <a:lnTo>
                    <a:pt x="973439" y="436390"/>
                  </a:lnTo>
                  <a:lnTo>
                    <a:pt x="1022044" y="422093"/>
                  </a:lnTo>
                  <a:lnTo>
                    <a:pt x="1066328" y="406101"/>
                  </a:lnTo>
                  <a:lnTo>
                    <a:pt x="1105919" y="388549"/>
                  </a:lnTo>
                  <a:lnTo>
                    <a:pt x="1140444" y="369572"/>
                  </a:lnTo>
                  <a:lnTo>
                    <a:pt x="1192800" y="327881"/>
                  </a:lnTo>
                  <a:lnTo>
                    <a:pt x="1220409" y="282107"/>
                  </a:lnTo>
                  <a:lnTo>
                    <a:pt x="1224000" y="258026"/>
                  </a:lnTo>
                  <a:lnTo>
                    <a:pt x="1217444" y="225585"/>
                  </a:lnTo>
                  <a:lnTo>
                    <a:pt x="1167793" y="165446"/>
                  </a:lnTo>
                  <a:lnTo>
                    <a:pt x="1126566" y="138413"/>
                  </a:lnTo>
                  <a:lnTo>
                    <a:pt x="1075648" y="113850"/>
                  </a:lnTo>
                  <a:lnTo>
                    <a:pt x="1015974" y="92088"/>
                  </a:lnTo>
                  <a:lnTo>
                    <a:pt x="1046240" y="68612"/>
                  </a:lnTo>
                  <a:lnTo>
                    <a:pt x="1081516" y="43978"/>
                  </a:lnTo>
                  <a:lnTo>
                    <a:pt x="1118958" y="21809"/>
                  </a:lnTo>
                  <a:lnTo>
                    <a:pt x="1155725" y="5728"/>
                  </a:lnTo>
                  <a:lnTo>
                    <a:pt x="1084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5345071" y="1425220"/>
              <a:ext cx="1224280" cy="479425"/>
            </a:xfrm>
            <a:custGeom>
              <a:avLst/>
              <a:gdLst/>
              <a:ahLst/>
              <a:cxnLst/>
              <a:rect l="l" t="t" r="r" b="b"/>
              <a:pathLst>
                <a:path w="1224279" h="479425">
                  <a:moveTo>
                    <a:pt x="1015974" y="92088"/>
                  </a:moveTo>
                  <a:lnTo>
                    <a:pt x="1046240" y="68612"/>
                  </a:lnTo>
                  <a:lnTo>
                    <a:pt x="1081516" y="43978"/>
                  </a:lnTo>
                  <a:lnTo>
                    <a:pt x="1118958" y="21809"/>
                  </a:lnTo>
                  <a:lnTo>
                    <a:pt x="1155725" y="5728"/>
                  </a:lnTo>
                  <a:lnTo>
                    <a:pt x="1084636" y="0"/>
                  </a:lnTo>
                  <a:lnTo>
                    <a:pt x="1033499" y="3908"/>
                  </a:lnTo>
                  <a:lnTo>
                    <a:pt x="977615" y="22690"/>
                  </a:lnTo>
                  <a:lnTo>
                    <a:pt x="892289" y="61582"/>
                  </a:lnTo>
                  <a:lnTo>
                    <a:pt x="849378" y="54327"/>
                  </a:lnTo>
                  <a:lnTo>
                    <a:pt x="804745" y="48258"/>
                  </a:lnTo>
                  <a:lnTo>
                    <a:pt x="758540" y="43435"/>
                  </a:lnTo>
                  <a:lnTo>
                    <a:pt x="710914" y="39918"/>
                  </a:lnTo>
                  <a:lnTo>
                    <a:pt x="662017" y="37764"/>
                  </a:lnTo>
                  <a:lnTo>
                    <a:pt x="612000" y="37033"/>
                  </a:lnTo>
                  <a:lnTo>
                    <a:pt x="545316" y="38330"/>
                  </a:lnTo>
                  <a:lnTo>
                    <a:pt x="480712" y="42130"/>
                  </a:lnTo>
                  <a:lnTo>
                    <a:pt x="418561" y="48300"/>
                  </a:lnTo>
                  <a:lnTo>
                    <a:pt x="359236" y="56703"/>
                  </a:lnTo>
                  <a:lnTo>
                    <a:pt x="303112" y="67206"/>
                  </a:lnTo>
                  <a:lnTo>
                    <a:pt x="250561" y="79673"/>
                  </a:lnTo>
                  <a:lnTo>
                    <a:pt x="201956" y="93970"/>
                  </a:lnTo>
                  <a:lnTo>
                    <a:pt x="157672" y="109961"/>
                  </a:lnTo>
                  <a:lnTo>
                    <a:pt x="118080" y="127512"/>
                  </a:lnTo>
                  <a:lnTo>
                    <a:pt x="83556" y="146488"/>
                  </a:lnTo>
                  <a:lnTo>
                    <a:pt x="31200" y="188177"/>
                  </a:lnTo>
                  <a:lnTo>
                    <a:pt x="3591" y="233947"/>
                  </a:lnTo>
                  <a:lnTo>
                    <a:pt x="0" y="258026"/>
                  </a:lnTo>
                  <a:lnTo>
                    <a:pt x="3591" y="282107"/>
                  </a:lnTo>
                  <a:lnTo>
                    <a:pt x="31200" y="327881"/>
                  </a:lnTo>
                  <a:lnTo>
                    <a:pt x="83556" y="369572"/>
                  </a:lnTo>
                  <a:lnTo>
                    <a:pt x="118080" y="388549"/>
                  </a:lnTo>
                  <a:lnTo>
                    <a:pt x="157672" y="406101"/>
                  </a:lnTo>
                  <a:lnTo>
                    <a:pt x="201956" y="422093"/>
                  </a:lnTo>
                  <a:lnTo>
                    <a:pt x="250561" y="436390"/>
                  </a:lnTo>
                  <a:lnTo>
                    <a:pt x="303112" y="448858"/>
                  </a:lnTo>
                  <a:lnTo>
                    <a:pt x="359236" y="459361"/>
                  </a:lnTo>
                  <a:lnTo>
                    <a:pt x="418561" y="467764"/>
                  </a:lnTo>
                  <a:lnTo>
                    <a:pt x="480712" y="473934"/>
                  </a:lnTo>
                  <a:lnTo>
                    <a:pt x="545316" y="477734"/>
                  </a:lnTo>
                  <a:lnTo>
                    <a:pt x="612000" y="479031"/>
                  </a:lnTo>
                  <a:lnTo>
                    <a:pt x="678684" y="477734"/>
                  </a:lnTo>
                  <a:lnTo>
                    <a:pt x="743288" y="473934"/>
                  </a:lnTo>
                  <a:lnTo>
                    <a:pt x="805439" y="467764"/>
                  </a:lnTo>
                  <a:lnTo>
                    <a:pt x="864763" y="459361"/>
                  </a:lnTo>
                  <a:lnTo>
                    <a:pt x="920888" y="448858"/>
                  </a:lnTo>
                  <a:lnTo>
                    <a:pt x="973439" y="436390"/>
                  </a:lnTo>
                  <a:lnTo>
                    <a:pt x="1022044" y="422093"/>
                  </a:lnTo>
                  <a:lnTo>
                    <a:pt x="1066328" y="406101"/>
                  </a:lnTo>
                  <a:lnTo>
                    <a:pt x="1105919" y="388549"/>
                  </a:lnTo>
                  <a:lnTo>
                    <a:pt x="1140444" y="369572"/>
                  </a:lnTo>
                  <a:lnTo>
                    <a:pt x="1192800" y="327881"/>
                  </a:lnTo>
                  <a:lnTo>
                    <a:pt x="1220409" y="282107"/>
                  </a:lnTo>
                  <a:lnTo>
                    <a:pt x="1224000" y="258026"/>
                  </a:lnTo>
                  <a:lnTo>
                    <a:pt x="1217444" y="225585"/>
                  </a:lnTo>
                  <a:lnTo>
                    <a:pt x="1167793" y="165446"/>
                  </a:lnTo>
                  <a:lnTo>
                    <a:pt x="1126566" y="138413"/>
                  </a:lnTo>
                  <a:lnTo>
                    <a:pt x="1075648" y="113850"/>
                  </a:lnTo>
                  <a:lnTo>
                    <a:pt x="1015974" y="92088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2" name="object 132" descr=""/>
          <p:cNvSpPr txBox="1"/>
          <p:nvPr/>
        </p:nvSpPr>
        <p:spPr>
          <a:xfrm>
            <a:off x="5440250" y="1538197"/>
            <a:ext cx="1028065" cy="2774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08915" marR="5080" indent="-196215">
              <a:lnSpc>
                <a:spcPct val="110300"/>
              </a:lnSpc>
              <a:spcBef>
                <a:spcPts val="90"/>
              </a:spcBef>
            </a:pPr>
            <a:r>
              <a:rPr dirty="0" sz="750" spc="-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この問題を多くの人に</a:t>
            </a:r>
            <a:r>
              <a:rPr dirty="0" sz="7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広げましょう!!</a:t>
            </a:r>
            <a:endParaRPr sz="750">
              <a:latin typeface="ヒラギノ明朝 ProN W6"/>
              <a:cs typeface="ヒラギノ明朝 ProN W6"/>
            </a:endParaRPr>
          </a:p>
        </p:txBody>
      </p:sp>
      <p:grpSp>
        <p:nvGrpSpPr>
          <p:cNvPr id="133" name="object 133" descr=""/>
          <p:cNvGrpSpPr/>
          <p:nvPr/>
        </p:nvGrpSpPr>
        <p:grpSpPr>
          <a:xfrm>
            <a:off x="6573703" y="5913120"/>
            <a:ext cx="640080" cy="279400"/>
            <a:chOff x="6573703" y="5913120"/>
            <a:chExt cx="640080" cy="279400"/>
          </a:xfrm>
        </p:grpSpPr>
        <p:pic>
          <p:nvPicPr>
            <p:cNvPr id="134" name="object 13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74287" y="6067882"/>
              <a:ext cx="102843" cy="119657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9321" y="6062915"/>
              <a:ext cx="112775" cy="129593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74055" y="6050369"/>
              <a:ext cx="91106" cy="116147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69093" y="6045403"/>
              <a:ext cx="101038" cy="126077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853" y="6071704"/>
              <a:ext cx="82796" cy="96439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73703" y="5913120"/>
              <a:ext cx="639880" cy="259990"/>
            </a:xfrm>
            <a:prstGeom prst="rect">
              <a:avLst/>
            </a:prstGeom>
          </p:spPr>
        </p:pic>
      </p:grpSp>
      <p:sp>
        <p:nvSpPr>
          <p:cNvPr id="140" name="object 140" descr=""/>
          <p:cNvSpPr txBox="1"/>
          <p:nvPr/>
        </p:nvSpPr>
        <p:spPr>
          <a:xfrm>
            <a:off x="1780157" y="6992181"/>
            <a:ext cx="1443990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1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【議論のポイント】</a:t>
            </a:r>
            <a:endParaRPr sz="1200">
              <a:latin typeface="ヒラギノ明朝 ProN W6"/>
              <a:cs typeface="ヒラギノ明朝 ProN W6"/>
            </a:endParaRPr>
          </a:p>
        </p:txBody>
      </p:sp>
      <p:pic>
        <p:nvPicPr>
          <p:cNvPr id="141" name="object 141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29024" y="7584933"/>
            <a:ext cx="3538975" cy="1379057"/>
          </a:xfrm>
          <a:prstGeom prst="rect">
            <a:avLst/>
          </a:prstGeom>
        </p:spPr>
      </p:pic>
      <p:sp>
        <p:nvSpPr>
          <p:cNvPr id="142" name="object 142" descr=""/>
          <p:cNvSpPr txBox="1"/>
          <p:nvPr/>
        </p:nvSpPr>
        <p:spPr>
          <a:xfrm>
            <a:off x="2057294" y="7701389"/>
            <a:ext cx="274955" cy="177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35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取得</a:t>
            </a:r>
            <a:endParaRPr sz="1000">
              <a:latin typeface="ヒラギノ明朝 ProN W6"/>
              <a:cs typeface="ヒラギノ明朝 ProN W6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2417304" y="7657145"/>
            <a:ext cx="565785" cy="259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02235" indent="-89535">
              <a:lnSpc>
                <a:spcPct val="100000"/>
              </a:lnSpc>
              <a:spcBef>
                <a:spcPts val="180"/>
              </a:spcBef>
              <a:buClr>
                <a:srgbClr val="2384C6"/>
              </a:buClr>
              <a:buSzPct val="85714"/>
              <a:buChar char="●"/>
              <a:tabLst>
                <a:tab pos="102235" algn="l"/>
              </a:tabLst>
            </a:pPr>
            <a:r>
              <a:rPr dirty="0" sz="70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環境性能割</a:t>
            </a:r>
            <a:endParaRPr sz="700">
              <a:latin typeface="ヒラギノ明朝 ProN W3"/>
              <a:cs typeface="ヒラギノ明朝 ProN W3"/>
            </a:endParaRPr>
          </a:p>
          <a:p>
            <a:pPr marL="102235" indent="-89535">
              <a:lnSpc>
                <a:spcPct val="100000"/>
              </a:lnSpc>
              <a:spcBef>
                <a:spcPts val="80"/>
              </a:spcBef>
              <a:buClr>
                <a:srgbClr val="2384C6"/>
              </a:buClr>
              <a:buSzPct val="85714"/>
              <a:buChar char="●"/>
              <a:tabLst>
                <a:tab pos="102235" algn="l"/>
              </a:tabLst>
            </a:pPr>
            <a:r>
              <a:rPr dirty="0" sz="70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消費税</a:t>
            </a:r>
            <a:endParaRPr sz="700">
              <a:latin typeface="ヒラギノ明朝 ProN W3"/>
              <a:cs typeface="ヒラギノ明朝 ProN W3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2057294" y="8088045"/>
            <a:ext cx="274955" cy="177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35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保有</a:t>
            </a:r>
            <a:endParaRPr sz="1000">
              <a:latin typeface="ヒラギノ明朝 ProN W6"/>
              <a:cs typeface="ヒラギノ明朝 ProN W6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2417310" y="8049331"/>
            <a:ext cx="960119" cy="259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99060" indent="-88900">
              <a:lnSpc>
                <a:spcPct val="100000"/>
              </a:lnSpc>
              <a:spcBef>
                <a:spcPts val="180"/>
              </a:spcBef>
              <a:buClr>
                <a:srgbClr val="2384C6"/>
              </a:buClr>
              <a:buSzPct val="85714"/>
              <a:buChar char="●"/>
              <a:tabLst>
                <a:tab pos="99060" algn="l"/>
              </a:tabLst>
            </a:pPr>
            <a:r>
              <a:rPr dirty="0" sz="70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自動車重量税</a:t>
            </a:r>
            <a:endParaRPr sz="700">
              <a:latin typeface="ヒラギノ明朝 ProN W3"/>
              <a:cs typeface="ヒラギノ明朝 ProN W3"/>
            </a:endParaRPr>
          </a:p>
          <a:p>
            <a:pPr marL="99060" indent="-88900">
              <a:lnSpc>
                <a:spcPct val="100000"/>
              </a:lnSpc>
              <a:spcBef>
                <a:spcPts val="80"/>
              </a:spcBef>
              <a:buClr>
                <a:srgbClr val="2384C6"/>
              </a:buClr>
              <a:buSzPct val="85714"/>
              <a:buChar char="●"/>
              <a:tabLst>
                <a:tab pos="99060" algn="l"/>
              </a:tabLst>
            </a:pPr>
            <a:r>
              <a:rPr dirty="0" sz="700" spc="-60">
                <a:solidFill>
                  <a:srgbClr val="231F20"/>
                </a:solidFill>
                <a:latin typeface="ヒラギノ明朝 ProN W3"/>
                <a:cs typeface="ヒラギノ明朝 ProN W3"/>
              </a:rPr>
              <a:t>自動車税・軽自動車税</a:t>
            </a:r>
            <a:endParaRPr sz="700">
              <a:latin typeface="ヒラギノ明朝 ProN W3"/>
              <a:cs typeface="ヒラギノ明朝 ProN W3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2057294" y="8441576"/>
            <a:ext cx="1411605" cy="367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1645" indent="-89535">
              <a:lnSpc>
                <a:spcPts val="760"/>
              </a:lnSpc>
              <a:spcBef>
                <a:spcPts val="105"/>
              </a:spcBef>
              <a:buClr>
                <a:srgbClr val="2384C6"/>
              </a:buClr>
              <a:buSzPct val="85714"/>
              <a:buChar char="●"/>
              <a:tabLst>
                <a:tab pos="461645" algn="l"/>
                <a:tab pos="1038225" algn="l"/>
              </a:tabLst>
            </a:pPr>
            <a:r>
              <a:rPr dirty="0" sz="700">
                <a:solidFill>
                  <a:srgbClr val="231F20"/>
                </a:solidFill>
                <a:latin typeface="ヒラギノ明朝 ProN W3"/>
                <a:cs typeface="ヒラギノ明朝 ProN W3"/>
              </a:rPr>
              <a:t>揮発油</a:t>
            </a:r>
            <a:r>
              <a:rPr dirty="0" sz="7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税</a:t>
            </a:r>
            <a:r>
              <a:rPr dirty="0" sz="700">
                <a:solidFill>
                  <a:srgbClr val="231F20"/>
                </a:solidFill>
                <a:latin typeface="ヒラギノ明朝 ProN W3"/>
                <a:cs typeface="ヒラギノ明朝 ProN W3"/>
              </a:rPr>
              <a:t>	</a:t>
            </a:r>
            <a:r>
              <a:rPr dirty="0" sz="700">
                <a:solidFill>
                  <a:srgbClr val="2384C6"/>
                </a:solidFill>
                <a:latin typeface="ヒラギノ明朝 ProN W3"/>
                <a:cs typeface="ヒラギノ明朝 ProN W3"/>
              </a:rPr>
              <a:t>●</a:t>
            </a:r>
            <a:r>
              <a:rPr dirty="0" sz="700">
                <a:solidFill>
                  <a:srgbClr val="231F20"/>
                </a:solidFill>
                <a:latin typeface="ヒラギノ明朝 ProN W3"/>
                <a:cs typeface="ヒラギノ明朝 ProN W3"/>
              </a:rPr>
              <a:t>石油</a:t>
            </a:r>
            <a:r>
              <a:rPr dirty="0" sz="7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税</a:t>
            </a:r>
            <a:endParaRPr sz="700">
              <a:latin typeface="ヒラギノ明朝 ProN W3"/>
              <a:cs typeface="ヒラギノ明朝 ProN W3"/>
            </a:endParaRPr>
          </a:p>
          <a:p>
            <a:pPr marL="12700">
              <a:lnSpc>
                <a:spcPts val="1100"/>
              </a:lnSpc>
            </a:pPr>
            <a:r>
              <a:rPr dirty="0" sz="1000" spc="50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走行  </a:t>
            </a:r>
            <a:r>
              <a:rPr dirty="0" baseline="3968" sz="1050">
                <a:solidFill>
                  <a:srgbClr val="2384C6"/>
                </a:solidFill>
                <a:latin typeface="ヒラギノ明朝 ProN W3"/>
                <a:cs typeface="ヒラギノ明朝 ProN W3"/>
              </a:rPr>
              <a:t>●</a:t>
            </a:r>
            <a:r>
              <a:rPr dirty="0" baseline="3968" sz="1050" spc="7">
                <a:solidFill>
                  <a:srgbClr val="231F20"/>
                </a:solidFill>
                <a:latin typeface="ヒラギノ明朝 ProN W3"/>
                <a:cs typeface="ヒラギノ明朝 ProN W3"/>
              </a:rPr>
              <a:t>地方揮発油税 </a:t>
            </a:r>
            <a:r>
              <a:rPr dirty="0" baseline="3968" sz="1050">
                <a:solidFill>
                  <a:srgbClr val="2384C6"/>
                </a:solidFill>
                <a:latin typeface="ヒラギノ明朝 ProN W3"/>
                <a:cs typeface="ヒラギノ明朝 ProN W3"/>
              </a:rPr>
              <a:t>●</a:t>
            </a:r>
            <a:r>
              <a:rPr dirty="0" baseline="3968" sz="1050" spc="-30">
                <a:solidFill>
                  <a:srgbClr val="231F20"/>
                </a:solidFill>
                <a:latin typeface="ヒラギノ明朝 ProN W3"/>
                <a:cs typeface="ヒラギノ明朝 ProN W3"/>
              </a:rPr>
              <a:t>消費税</a:t>
            </a:r>
            <a:endParaRPr baseline="3968" sz="1050">
              <a:latin typeface="ヒラギノ明朝 ProN W3"/>
              <a:cs typeface="ヒラギノ明朝 ProN W3"/>
            </a:endParaRPr>
          </a:p>
          <a:p>
            <a:pPr marL="461645" indent="-89535">
              <a:lnSpc>
                <a:spcPts val="819"/>
              </a:lnSpc>
              <a:buClr>
                <a:srgbClr val="2384C6"/>
              </a:buClr>
              <a:buSzPct val="85714"/>
              <a:buChar char="●"/>
              <a:tabLst>
                <a:tab pos="461645" algn="l"/>
              </a:tabLst>
            </a:pPr>
            <a:r>
              <a:rPr dirty="0" sz="70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軽油引取税</a:t>
            </a:r>
            <a:endParaRPr sz="700">
              <a:latin typeface="ヒラギノ明朝 ProN W3"/>
              <a:cs typeface="ヒラギノ明朝 ProN W3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3740280" y="7766984"/>
            <a:ext cx="295910" cy="964565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algn="ctr" marR="1905">
              <a:lnSpc>
                <a:spcPct val="60000"/>
              </a:lnSpc>
            </a:pPr>
            <a:r>
              <a:rPr dirty="0" sz="1000" spc="9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当</a:t>
            </a:r>
            <a:r>
              <a:rPr dirty="0" sz="1000" spc="5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分の</a:t>
            </a:r>
            <a:r>
              <a:rPr dirty="0" sz="100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間</a:t>
            </a:r>
            <a:endParaRPr sz="1000">
              <a:latin typeface="ヒラギノ明朝 ProN W6"/>
              <a:cs typeface="ヒラギノ明朝 ProN W6"/>
            </a:endParaRPr>
          </a:p>
          <a:p>
            <a:pPr algn="ctr">
              <a:lnSpc>
                <a:spcPct val="100000"/>
              </a:lnSpc>
            </a:pPr>
            <a:r>
              <a:rPr dirty="0" sz="1000" spc="9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税</a:t>
            </a:r>
            <a:r>
              <a:rPr dirty="0" sz="1000" spc="7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率</a:t>
            </a:r>
            <a:r>
              <a:rPr dirty="0" sz="1000" spc="8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が</a:t>
            </a:r>
            <a:r>
              <a:rPr dirty="0" sz="1000" spc="9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上</a:t>
            </a:r>
            <a:r>
              <a:rPr dirty="0" sz="1000" spc="6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乗</a:t>
            </a:r>
            <a:r>
              <a:rPr dirty="0" sz="1000" spc="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せ</a:t>
            </a:r>
            <a:r>
              <a:rPr dirty="0" sz="100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！</a:t>
            </a:r>
            <a:endParaRPr sz="1000">
              <a:latin typeface="ヒラギノ明朝 ProN W6"/>
              <a:cs typeface="ヒラギノ明朝 ProN W6"/>
            </a:endParaRPr>
          </a:p>
        </p:txBody>
      </p:sp>
      <p:sp>
        <p:nvSpPr>
          <p:cNvPr id="148" name="object 148" descr=""/>
          <p:cNvSpPr txBox="1"/>
          <p:nvPr/>
        </p:nvSpPr>
        <p:spPr>
          <a:xfrm>
            <a:off x="599306" y="7638552"/>
            <a:ext cx="1108710" cy="48260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244475">
              <a:lnSpc>
                <a:spcPct val="100000"/>
              </a:lnSpc>
              <a:spcBef>
                <a:spcPts val="330"/>
              </a:spcBef>
            </a:pPr>
            <a:r>
              <a:rPr dirty="0" baseline="3267" sz="1275" spc="-97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ポイント</a:t>
            </a:r>
            <a:r>
              <a:rPr dirty="0" sz="1000" spc="-50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❷</a:t>
            </a:r>
            <a:endParaRPr sz="1000">
              <a:latin typeface="ヒラギノ明朝 ProN W6"/>
              <a:cs typeface="ヒラギノ明朝 ProN W6"/>
            </a:endParaRPr>
          </a:p>
          <a:p>
            <a:pPr marL="12700" marR="5080">
              <a:lnSpc>
                <a:spcPct val="118100"/>
              </a:lnSpc>
              <a:spcBef>
                <a:spcPts val="35"/>
              </a:spcBef>
            </a:pPr>
            <a:r>
              <a:rPr dirty="0" sz="750" spc="-35">
                <a:solidFill>
                  <a:srgbClr val="231F20"/>
                </a:solidFill>
                <a:latin typeface="ヒラギノ明朝 ProN W3"/>
                <a:cs typeface="ヒラギノ明朝 ProN W3"/>
              </a:rPr>
              <a:t>消費税のみとし</a:t>
            </a:r>
            <a:r>
              <a:rPr dirty="0" sz="750" spc="-165">
                <a:solidFill>
                  <a:srgbClr val="231F20"/>
                </a:solidFill>
                <a:latin typeface="ヒラギノ明朝 ProN W3"/>
                <a:cs typeface="ヒラギノ明朝 ProN W3"/>
              </a:rPr>
              <a:t>、「環境性</a:t>
            </a:r>
            <a:r>
              <a:rPr dirty="0" sz="750" spc="-65">
                <a:solidFill>
                  <a:srgbClr val="231F20"/>
                </a:solidFill>
                <a:latin typeface="ヒラギノ明朝 ProN W3"/>
                <a:cs typeface="ヒラギノ明朝 ProN W3"/>
              </a:rPr>
              <a:t>能割」を廃止できるか？</a:t>
            </a:r>
            <a:endParaRPr sz="750">
              <a:latin typeface="ヒラギノ明朝 ProN W3"/>
              <a:cs typeface="ヒラギノ明朝 ProN W3"/>
            </a:endParaRPr>
          </a:p>
        </p:txBody>
      </p:sp>
      <p:sp>
        <p:nvSpPr>
          <p:cNvPr id="149" name="object 149" descr=""/>
          <p:cNvSpPr txBox="1"/>
          <p:nvPr/>
        </p:nvSpPr>
        <p:spPr>
          <a:xfrm>
            <a:off x="599306" y="8288088"/>
            <a:ext cx="1021080" cy="499109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244475">
              <a:lnSpc>
                <a:spcPct val="100000"/>
              </a:lnSpc>
              <a:spcBef>
                <a:spcPts val="405"/>
              </a:spcBef>
            </a:pPr>
            <a:r>
              <a:rPr dirty="0" baseline="3267" sz="1275" spc="-97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ポイント</a:t>
            </a:r>
            <a:r>
              <a:rPr dirty="0" sz="1000" spc="-50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❸</a:t>
            </a:r>
            <a:endParaRPr sz="1000">
              <a:latin typeface="ヒラギノ明朝 ProN W6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5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車検時や毎年払う</a:t>
            </a:r>
            <a:endParaRPr sz="750">
              <a:latin typeface="ヒラギノ明朝 ProN W3"/>
              <a:cs typeface="ヒラギノ明朝 ProN W3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750" spc="-45">
                <a:solidFill>
                  <a:srgbClr val="231F20"/>
                </a:solidFill>
                <a:latin typeface="ヒラギノ明朝 ProN W3"/>
                <a:cs typeface="ヒラギノ明朝 ProN W3"/>
              </a:rPr>
              <a:t>税金を一本化できるか?</a:t>
            </a:r>
            <a:endParaRPr sz="750">
              <a:latin typeface="ヒラギノ明朝 ProN W3"/>
              <a:cs typeface="ヒラギノ明朝 ProN W3"/>
            </a:endParaRPr>
          </a:p>
        </p:txBody>
      </p:sp>
      <p:sp>
        <p:nvSpPr>
          <p:cNvPr id="150" name="object 150" descr=""/>
          <p:cNvSpPr/>
          <p:nvPr/>
        </p:nvSpPr>
        <p:spPr>
          <a:xfrm>
            <a:off x="540004" y="8963990"/>
            <a:ext cx="3924300" cy="252095"/>
          </a:xfrm>
          <a:custGeom>
            <a:avLst/>
            <a:gdLst/>
            <a:ahLst/>
            <a:cxnLst/>
            <a:rect l="l" t="t" r="r" b="b"/>
            <a:pathLst>
              <a:path w="3924300" h="252095">
                <a:moveTo>
                  <a:pt x="3923995" y="0"/>
                </a:moveTo>
                <a:lnTo>
                  <a:pt x="0" y="0"/>
                </a:lnTo>
                <a:lnTo>
                  <a:pt x="0" y="252006"/>
                </a:lnTo>
                <a:lnTo>
                  <a:pt x="3923995" y="252006"/>
                </a:lnTo>
                <a:lnTo>
                  <a:pt x="3923995" y="0"/>
                </a:lnTo>
                <a:close/>
              </a:path>
            </a:pathLst>
          </a:custGeom>
          <a:solidFill>
            <a:srgbClr val="FFED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 descr=""/>
          <p:cNvSpPr txBox="1"/>
          <p:nvPr/>
        </p:nvSpPr>
        <p:spPr>
          <a:xfrm>
            <a:off x="540004" y="8963990"/>
            <a:ext cx="3924300" cy="252095"/>
          </a:xfrm>
          <a:prstGeom prst="rect">
            <a:avLst/>
          </a:prstGeom>
          <a:ln w="26123">
            <a:solidFill>
              <a:srgbClr val="2384C6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395"/>
              </a:spcBef>
            </a:pPr>
            <a:r>
              <a:rPr dirty="0" baseline="3267" sz="1275" spc="-97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ポイント</a:t>
            </a:r>
            <a:r>
              <a:rPr dirty="0" sz="1000" spc="85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❹  </a:t>
            </a:r>
            <a:r>
              <a:rPr dirty="0" baseline="7407" sz="1125" spc="-120">
                <a:solidFill>
                  <a:srgbClr val="231F20"/>
                </a:solidFill>
                <a:latin typeface="ヒラギノ明朝 ProN W3"/>
                <a:cs typeface="ヒラギノ明朝 ProN W3"/>
              </a:rPr>
              <a:t>燃料のみならず車体にもかかる「当分の間税率」を廃止できるか!?</a:t>
            </a:r>
            <a:endParaRPr baseline="7407" sz="1125">
              <a:latin typeface="ヒラギノ明朝 ProN W3"/>
              <a:cs typeface="ヒラギノ明朝 ProN W3"/>
            </a:endParaRPr>
          </a:p>
        </p:txBody>
      </p:sp>
      <p:grpSp>
        <p:nvGrpSpPr>
          <p:cNvPr id="152" name="object 152" descr=""/>
          <p:cNvGrpSpPr/>
          <p:nvPr/>
        </p:nvGrpSpPr>
        <p:grpSpPr>
          <a:xfrm>
            <a:off x="526669" y="7233818"/>
            <a:ext cx="3950970" cy="1918335"/>
            <a:chOff x="526669" y="7233818"/>
            <a:chExt cx="3950970" cy="1918335"/>
          </a:xfrm>
        </p:grpSpPr>
        <p:pic>
          <p:nvPicPr>
            <p:cNvPr id="153" name="object 15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7683" y="8908194"/>
              <a:ext cx="231687" cy="243652"/>
            </a:xfrm>
            <a:prstGeom prst="rect">
              <a:avLst/>
            </a:prstGeom>
          </p:spPr>
        </p:pic>
        <p:sp>
          <p:nvSpPr>
            <p:cNvPr id="154" name="object 154" descr=""/>
            <p:cNvSpPr/>
            <p:nvPr/>
          </p:nvSpPr>
          <p:spPr>
            <a:xfrm>
              <a:off x="540004" y="7247153"/>
              <a:ext cx="3924300" cy="252095"/>
            </a:xfrm>
            <a:custGeom>
              <a:avLst/>
              <a:gdLst/>
              <a:ahLst/>
              <a:cxnLst/>
              <a:rect l="l" t="t" r="r" b="b"/>
              <a:pathLst>
                <a:path w="3924300" h="252095">
                  <a:moveTo>
                    <a:pt x="3923995" y="0"/>
                  </a:moveTo>
                  <a:lnTo>
                    <a:pt x="0" y="0"/>
                  </a:lnTo>
                  <a:lnTo>
                    <a:pt x="0" y="252006"/>
                  </a:lnTo>
                  <a:lnTo>
                    <a:pt x="3923995" y="252006"/>
                  </a:lnTo>
                  <a:lnTo>
                    <a:pt x="3923995" y="0"/>
                  </a:lnTo>
                  <a:close/>
                </a:path>
              </a:pathLst>
            </a:custGeom>
            <a:solidFill>
              <a:srgbClr val="FFED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540004" y="7247153"/>
              <a:ext cx="3924300" cy="252095"/>
            </a:xfrm>
            <a:custGeom>
              <a:avLst/>
              <a:gdLst/>
              <a:ahLst/>
              <a:cxnLst/>
              <a:rect l="l" t="t" r="r" b="b"/>
              <a:pathLst>
                <a:path w="3924300" h="252095">
                  <a:moveTo>
                    <a:pt x="3923995" y="252006"/>
                  </a:moveTo>
                  <a:lnTo>
                    <a:pt x="0" y="252006"/>
                  </a:lnTo>
                  <a:lnTo>
                    <a:pt x="0" y="0"/>
                  </a:lnTo>
                  <a:lnTo>
                    <a:pt x="3923995" y="0"/>
                  </a:lnTo>
                  <a:lnTo>
                    <a:pt x="3923995" y="252006"/>
                  </a:lnTo>
                  <a:close/>
                </a:path>
              </a:pathLst>
            </a:custGeom>
            <a:ln w="26123">
              <a:solidFill>
                <a:srgbClr val="2384C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6" name="object 156" descr=""/>
          <p:cNvSpPr txBox="1"/>
          <p:nvPr/>
        </p:nvSpPr>
        <p:spPr>
          <a:xfrm>
            <a:off x="805742" y="7282405"/>
            <a:ext cx="2705100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3267" sz="1275" spc="-97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ポイント</a:t>
            </a:r>
            <a:r>
              <a:rPr dirty="0" sz="1000" spc="135" b="1">
                <a:solidFill>
                  <a:srgbClr val="2384C6"/>
                </a:solidFill>
                <a:latin typeface="ヒラギノ明朝 ProN W6"/>
                <a:cs typeface="ヒラギノ明朝 ProN W6"/>
              </a:rPr>
              <a:t>❶ </a:t>
            </a:r>
            <a:r>
              <a:rPr dirty="0" baseline="7407" sz="1125" spc="-89">
                <a:solidFill>
                  <a:srgbClr val="231F20"/>
                </a:solidFill>
                <a:latin typeface="ヒラギノ明朝 ProN W3"/>
                <a:cs typeface="ヒラギノ明朝 ProN W3"/>
              </a:rPr>
              <a:t>自動車税全体の簡素化・負担軽減がなされるか!?</a:t>
            </a:r>
            <a:endParaRPr baseline="7407" sz="1125">
              <a:latin typeface="ヒラギノ明朝 ProN W3"/>
              <a:cs typeface="ヒラギノ明朝 ProN W3"/>
            </a:endParaRPr>
          </a:p>
        </p:txBody>
      </p:sp>
      <p:grpSp>
        <p:nvGrpSpPr>
          <p:cNvPr id="157" name="object 157" descr=""/>
          <p:cNvGrpSpPr/>
          <p:nvPr/>
        </p:nvGrpSpPr>
        <p:grpSpPr>
          <a:xfrm>
            <a:off x="587683" y="7033078"/>
            <a:ext cx="4787900" cy="1461135"/>
            <a:chOff x="587683" y="7033078"/>
            <a:chExt cx="4787900" cy="1461135"/>
          </a:xfrm>
        </p:grpSpPr>
        <p:pic>
          <p:nvPicPr>
            <p:cNvPr id="158" name="object 15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7683" y="7191345"/>
              <a:ext cx="231687" cy="243652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24995" y="7972013"/>
              <a:ext cx="394491" cy="521789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34154" y="7033078"/>
              <a:ext cx="1541025" cy="896714"/>
            </a:xfrm>
            <a:prstGeom prst="rect">
              <a:avLst/>
            </a:prstGeom>
          </p:spPr>
        </p:pic>
      </p:grpSp>
      <p:sp>
        <p:nvSpPr>
          <p:cNvPr id="161" name="object 161" descr=""/>
          <p:cNvSpPr txBox="1"/>
          <p:nvPr/>
        </p:nvSpPr>
        <p:spPr>
          <a:xfrm>
            <a:off x="3956968" y="7409974"/>
            <a:ext cx="609600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60">
                <a:solidFill>
                  <a:srgbClr val="231F20"/>
                </a:solidFill>
                <a:latin typeface="ヒラギノ明朝 ProN W3"/>
                <a:cs typeface="ヒラギノ明朝 ProN W3"/>
              </a:rPr>
              <a:t>どのポイントが</a:t>
            </a:r>
            <a:endParaRPr sz="700">
              <a:latin typeface="ヒラギノ明朝 ProN W3"/>
              <a:cs typeface="ヒラギノ明朝 ProN W3"/>
            </a:endParaRPr>
          </a:p>
        </p:txBody>
      </p:sp>
      <p:sp>
        <p:nvSpPr>
          <p:cNvPr id="162" name="object 162" descr=""/>
          <p:cNvSpPr txBox="1"/>
          <p:nvPr/>
        </p:nvSpPr>
        <p:spPr>
          <a:xfrm>
            <a:off x="3947518" y="7517975"/>
            <a:ext cx="643890" cy="241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3180">
              <a:lnSpc>
                <a:spcPct val="101200"/>
              </a:lnSpc>
              <a:spcBef>
                <a:spcPts val="95"/>
              </a:spcBef>
            </a:pPr>
            <a:r>
              <a:rPr dirty="0" sz="70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実現するかの</a:t>
            </a:r>
            <a:r>
              <a:rPr dirty="0" sz="700" spc="-30">
                <a:solidFill>
                  <a:srgbClr val="231F20"/>
                </a:solidFill>
                <a:latin typeface="ヒラギノ明朝 ProN W3"/>
                <a:cs typeface="ヒラギノ明朝 ProN W3"/>
              </a:rPr>
              <a:t>岐路にいるんだ</a:t>
            </a:r>
            <a:endParaRPr sz="700">
              <a:latin typeface="ヒラギノ明朝 ProN W3"/>
              <a:cs typeface="ヒラギノ明朝 ProN W3"/>
            </a:endParaRPr>
          </a:p>
        </p:txBody>
      </p:sp>
      <p:sp>
        <p:nvSpPr>
          <p:cNvPr id="163" name="object 163" descr=""/>
          <p:cNvSpPr txBox="1"/>
          <p:nvPr/>
        </p:nvSpPr>
        <p:spPr>
          <a:xfrm>
            <a:off x="1144537" y="6458318"/>
            <a:ext cx="5364480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1792" sz="2325" spc="-97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新たな税制は、</a:t>
            </a:r>
            <a:r>
              <a:rPr dirty="0" sz="2950" spc="-85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みんな</a:t>
            </a:r>
            <a:r>
              <a:rPr dirty="0" sz="2050" spc="50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の</a:t>
            </a:r>
            <a:r>
              <a:rPr dirty="0" sz="2950" spc="-55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声</a:t>
            </a:r>
            <a:r>
              <a:rPr dirty="0" sz="2050" spc="50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で</a:t>
            </a:r>
            <a:r>
              <a:rPr dirty="0" sz="2950" spc="-509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変わります！</a:t>
            </a:r>
            <a:endParaRPr sz="2950">
              <a:latin typeface="ヒラギノ明朝 ProN W6"/>
              <a:cs typeface="ヒラギノ明朝 ProN W6"/>
            </a:endParaRPr>
          </a:p>
        </p:txBody>
      </p:sp>
      <p:sp>
        <p:nvSpPr>
          <p:cNvPr id="164" name="object 164" descr=""/>
          <p:cNvSpPr txBox="1"/>
          <p:nvPr/>
        </p:nvSpPr>
        <p:spPr>
          <a:xfrm>
            <a:off x="4842615" y="6976171"/>
            <a:ext cx="2158365" cy="15240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596900" marR="5080" indent="-20320">
              <a:lnSpc>
                <a:spcPts val="1980"/>
              </a:lnSpc>
              <a:spcBef>
                <a:spcPts val="500"/>
              </a:spcBef>
            </a:pPr>
            <a:r>
              <a:rPr dirty="0" sz="1950" spc="-27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ここ</a:t>
            </a:r>
            <a:r>
              <a:rPr dirty="0" sz="1350" spc="5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が</a:t>
            </a:r>
            <a:r>
              <a:rPr dirty="0" sz="1950" spc="-9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正念場！</a:t>
            </a:r>
            <a:r>
              <a:rPr dirty="0" sz="1950" spc="-6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みんな</a:t>
            </a:r>
            <a:r>
              <a:rPr dirty="0" sz="1350" spc="4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で</a:t>
            </a:r>
            <a:r>
              <a:rPr dirty="0" sz="1950" spc="-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声</a:t>
            </a:r>
            <a:r>
              <a:rPr dirty="0" sz="1350" spc="2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を</a:t>
            </a:r>
            <a:r>
              <a:rPr dirty="0" sz="1950" spc="-16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届けよう!</a:t>
            </a:r>
            <a:endParaRPr sz="1950">
              <a:latin typeface="ヒラギノ明朝 ProN W6"/>
              <a:cs typeface="ヒラギノ明朝 ProN W6"/>
            </a:endParaRPr>
          </a:p>
          <a:p>
            <a:pPr marL="17145">
              <a:lnSpc>
                <a:spcPct val="100000"/>
              </a:lnSpc>
              <a:spcBef>
                <a:spcPts val="925"/>
              </a:spcBef>
            </a:pPr>
            <a:r>
              <a:rPr dirty="0" sz="750" spc="-40">
                <a:solidFill>
                  <a:srgbClr val="231F20"/>
                </a:solidFill>
                <a:latin typeface="ヒラギノ明朝 ProN W3"/>
                <a:cs typeface="ヒラギノ明朝 ProN W3"/>
              </a:rPr>
              <a:t>国民の評判をみて国は提案変更をしています。</a:t>
            </a:r>
            <a:endParaRPr sz="750">
              <a:latin typeface="ヒラギノ明朝 ProN W3"/>
              <a:cs typeface="ヒラギノ明朝 ProN W3"/>
            </a:endParaRPr>
          </a:p>
          <a:p>
            <a:pPr marL="12700" marR="381635" indent="4445">
              <a:lnSpc>
                <a:spcPct val="111600"/>
              </a:lnSpc>
              <a:spcBef>
                <a:spcPts val="15"/>
              </a:spcBef>
            </a:pPr>
            <a:r>
              <a:rPr dirty="0" sz="900" spc="-7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SNS</a:t>
            </a:r>
            <a:r>
              <a:rPr dirty="0" sz="900" spc="-6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は強力な世論喚起になります。</a:t>
            </a:r>
            <a:r>
              <a:rPr dirty="0" sz="900" spc="-114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イイね！やコメント発信等を</a:t>
            </a:r>
            <a:endParaRPr sz="900">
              <a:latin typeface="ヒラギノ明朝 ProN W6"/>
              <a:cs typeface="ヒラギノ明朝 ProN W6"/>
            </a:endParaRPr>
          </a:p>
          <a:p>
            <a:pPr marL="14604">
              <a:lnSpc>
                <a:spcPct val="100000"/>
              </a:lnSpc>
              <a:spcBef>
                <a:spcPts val="125"/>
              </a:spcBef>
            </a:pPr>
            <a:r>
              <a:rPr dirty="0" sz="900" spc="-10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お願いします！</a:t>
            </a:r>
            <a:endParaRPr sz="900">
              <a:latin typeface="ヒラギノ明朝 ProN W6"/>
              <a:cs typeface="ヒラギノ明朝 ProN W6"/>
            </a:endParaRPr>
          </a:p>
        </p:txBody>
      </p:sp>
      <p:sp>
        <p:nvSpPr>
          <p:cNvPr id="165" name="object 165" descr=""/>
          <p:cNvSpPr txBox="1"/>
          <p:nvPr/>
        </p:nvSpPr>
        <p:spPr>
          <a:xfrm>
            <a:off x="5342055" y="8674642"/>
            <a:ext cx="1034415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15">
                <a:solidFill>
                  <a:srgbClr val="231F20"/>
                </a:solidFill>
                <a:latin typeface="ヒラギノ明朝 ProN W3"/>
                <a:cs typeface="ヒラギノ明朝 ProN W3"/>
              </a:rPr>
              <a:t>いそざき哲史参議院議員</a:t>
            </a:r>
            <a:endParaRPr sz="700">
              <a:latin typeface="ヒラギノ明朝 ProN W3"/>
              <a:cs typeface="ヒラギノ明朝 ProN W3"/>
            </a:endParaRPr>
          </a:p>
        </p:txBody>
      </p:sp>
      <p:grpSp>
        <p:nvGrpSpPr>
          <p:cNvPr id="166" name="object 166" descr=""/>
          <p:cNvGrpSpPr/>
          <p:nvPr/>
        </p:nvGrpSpPr>
        <p:grpSpPr>
          <a:xfrm>
            <a:off x="2698407" y="3508412"/>
            <a:ext cx="885190" cy="381635"/>
            <a:chOff x="2698407" y="3508412"/>
            <a:chExt cx="885190" cy="381635"/>
          </a:xfrm>
        </p:grpSpPr>
        <p:sp>
          <p:nvSpPr>
            <p:cNvPr id="167" name="object 167" descr=""/>
            <p:cNvSpPr/>
            <p:nvPr/>
          </p:nvSpPr>
          <p:spPr>
            <a:xfrm>
              <a:off x="2699994" y="3509999"/>
              <a:ext cx="882015" cy="378460"/>
            </a:xfrm>
            <a:custGeom>
              <a:avLst/>
              <a:gdLst/>
              <a:ahLst/>
              <a:cxnLst/>
              <a:rect l="l" t="t" r="r" b="b"/>
              <a:pathLst>
                <a:path w="882014" h="378460">
                  <a:moveTo>
                    <a:pt x="773518" y="0"/>
                  </a:moveTo>
                  <a:lnTo>
                    <a:pt x="36487" y="0"/>
                  </a:lnTo>
                  <a:lnTo>
                    <a:pt x="22320" y="2879"/>
                  </a:lnTo>
                  <a:lnTo>
                    <a:pt x="10718" y="10718"/>
                  </a:lnTo>
                  <a:lnTo>
                    <a:pt x="2879" y="22320"/>
                  </a:lnTo>
                  <a:lnTo>
                    <a:pt x="0" y="36487"/>
                  </a:lnTo>
                  <a:lnTo>
                    <a:pt x="0" y="341515"/>
                  </a:lnTo>
                  <a:lnTo>
                    <a:pt x="2879" y="355682"/>
                  </a:lnTo>
                  <a:lnTo>
                    <a:pt x="10718" y="367283"/>
                  </a:lnTo>
                  <a:lnTo>
                    <a:pt x="22320" y="375123"/>
                  </a:lnTo>
                  <a:lnTo>
                    <a:pt x="36487" y="378002"/>
                  </a:lnTo>
                  <a:lnTo>
                    <a:pt x="773518" y="378002"/>
                  </a:lnTo>
                  <a:lnTo>
                    <a:pt x="787685" y="375123"/>
                  </a:lnTo>
                  <a:lnTo>
                    <a:pt x="799287" y="367283"/>
                  </a:lnTo>
                  <a:lnTo>
                    <a:pt x="807126" y="355682"/>
                  </a:lnTo>
                  <a:lnTo>
                    <a:pt x="810006" y="341515"/>
                  </a:lnTo>
                  <a:lnTo>
                    <a:pt x="810006" y="225005"/>
                  </a:lnTo>
                  <a:lnTo>
                    <a:pt x="882002" y="189001"/>
                  </a:lnTo>
                  <a:lnTo>
                    <a:pt x="810006" y="152996"/>
                  </a:lnTo>
                  <a:lnTo>
                    <a:pt x="810006" y="36487"/>
                  </a:lnTo>
                  <a:lnTo>
                    <a:pt x="807126" y="22320"/>
                  </a:lnTo>
                  <a:lnTo>
                    <a:pt x="799287" y="10718"/>
                  </a:lnTo>
                  <a:lnTo>
                    <a:pt x="787685" y="2879"/>
                  </a:lnTo>
                  <a:lnTo>
                    <a:pt x="773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2699994" y="3509999"/>
              <a:ext cx="882015" cy="378460"/>
            </a:xfrm>
            <a:custGeom>
              <a:avLst/>
              <a:gdLst/>
              <a:ahLst/>
              <a:cxnLst/>
              <a:rect l="l" t="t" r="r" b="b"/>
              <a:pathLst>
                <a:path w="882014" h="378460">
                  <a:moveTo>
                    <a:pt x="882002" y="189001"/>
                  </a:moveTo>
                  <a:lnTo>
                    <a:pt x="810006" y="152996"/>
                  </a:lnTo>
                  <a:lnTo>
                    <a:pt x="810006" y="36487"/>
                  </a:lnTo>
                  <a:lnTo>
                    <a:pt x="807126" y="22320"/>
                  </a:lnTo>
                  <a:lnTo>
                    <a:pt x="799287" y="10718"/>
                  </a:lnTo>
                  <a:lnTo>
                    <a:pt x="787685" y="2879"/>
                  </a:lnTo>
                  <a:lnTo>
                    <a:pt x="773518" y="0"/>
                  </a:lnTo>
                  <a:lnTo>
                    <a:pt x="36487" y="0"/>
                  </a:lnTo>
                  <a:lnTo>
                    <a:pt x="22320" y="2879"/>
                  </a:lnTo>
                  <a:lnTo>
                    <a:pt x="10718" y="10718"/>
                  </a:lnTo>
                  <a:lnTo>
                    <a:pt x="2879" y="22320"/>
                  </a:lnTo>
                  <a:lnTo>
                    <a:pt x="0" y="36487"/>
                  </a:lnTo>
                  <a:lnTo>
                    <a:pt x="0" y="341515"/>
                  </a:lnTo>
                  <a:lnTo>
                    <a:pt x="2879" y="355682"/>
                  </a:lnTo>
                  <a:lnTo>
                    <a:pt x="10718" y="367283"/>
                  </a:lnTo>
                  <a:lnTo>
                    <a:pt x="22320" y="375123"/>
                  </a:lnTo>
                  <a:lnTo>
                    <a:pt x="36487" y="378002"/>
                  </a:lnTo>
                  <a:lnTo>
                    <a:pt x="773518" y="378002"/>
                  </a:lnTo>
                  <a:lnTo>
                    <a:pt x="787685" y="375123"/>
                  </a:lnTo>
                  <a:lnTo>
                    <a:pt x="799287" y="367283"/>
                  </a:lnTo>
                  <a:lnTo>
                    <a:pt x="807126" y="355682"/>
                  </a:lnTo>
                  <a:lnTo>
                    <a:pt x="810006" y="341515"/>
                  </a:lnTo>
                  <a:lnTo>
                    <a:pt x="810006" y="225005"/>
                  </a:lnTo>
                  <a:lnTo>
                    <a:pt x="882002" y="189001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9" name="object 169" descr=""/>
          <p:cNvSpPr txBox="1"/>
          <p:nvPr/>
        </p:nvSpPr>
        <p:spPr>
          <a:xfrm>
            <a:off x="2734400" y="3532718"/>
            <a:ext cx="743585" cy="3206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75"/>
              </a:spcBef>
            </a:pPr>
            <a:r>
              <a:rPr dirty="0" sz="60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何にでも使える税金</a:t>
            </a:r>
            <a:r>
              <a:rPr dirty="0" sz="600" spc="-35">
                <a:solidFill>
                  <a:srgbClr val="231F20"/>
                </a:solidFill>
                <a:latin typeface="ヒラギノ明朝 ProN W3"/>
                <a:cs typeface="ヒラギノ明朝 ProN W3"/>
              </a:rPr>
              <a:t>に変えられちゃった</a:t>
            </a:r>
            <a:r>
              <a:rPr dirty="0" sz="600" spc="40">
                <a:solidFill>
                  <a:srgbClr val="231F20"/>
                </a:solidFill>
                <a:latin typeface="ヒラギノ明朝 ProN W3"/>
                <a:cs typeface="ヒラギノ明朝 ProN W3"/>
              </a:rPr>
              <a:t>不条理だ…</a:t>
            </a:r>
            <a:endParaRPr sz="600">
              <a:latin typeface="ヒラギノ明朝 ProN W3"/>
              <a:cs typeface="ヒラギノ明朝 ProN W3"/>
            </a:endParaRPr>
          </a:p>
        </p:txBody>
      </p:sp>
      <p:grpSp>
        <p:nvGrpSpPr>
          <p:cNvPr id="170" name="object 170" descr=""/>
          <p:cNvGrpSpPr/>
          <p:nvPr/>
        </p:nvGrpSpPr>
        <p:grpSpPr>
          <a:xfrm>
            <a:off x="3609148" y="3487803"/>
            <a:ext cx="265430" cy="410845"/>
            <a:chOff x="3609148" y="3487803"/>
            <a:chExt cx="265430" cy="410845"/>
          </a:xfrm>
        </p:grpSpPr>
        <p:sp>
          <p:nvSpPr>
            <p:cNvPr id="171" name="object 171" descr=""/>
            <p:cNvSpPr/>
            <p:nvPr/>
          </p:nvSpPr>
          <p:spPr>
            <a:xfrm>
              <a:off x="3615592" y="3575565"/>
              <a:ext cx="254635" cy="314960"/>
            </a:xfrm>
            <a:custGeom>
              <a:avLst/>
              <a:gdLst/>
              <a:ahLst/>
              <a:cxnLst/>
              <a:rect l="l" t="t" r="r" b="b"/>
              <a:pathLst>
                <a:path w="254635" h="314960">
                  <a:moveTo>
                    <a:pt x="59385" y="0"/>
                  </a:moveTo>
                  <a:lnTo>
                    <a:pt x="52085" y="25481"/>
                  </a:lnTo>
                  <a:lnTo>
                    <a:pt x="47323" y="44449"/>
                  </a:lnTo>
                  <a:lnTo>
                    <a:pt x="43004" y="66333"/>
                  </a:lnTo>
                  <a:lnTo>
                    <a:pt x="37033" y="100558"/>
                  </a:lnTo>
                  <a:lnTo>
                    <a:pt x="24997" y="106261"/>
                  </a:lnTo>
                  <a:lnTo>
                    <a:pt x="13177" y="116100"/>
                  </a:lnTo>
                  <a:lnTo>
                    <a:pt x="4027" y="128515"/>
                  </a:lnTo>
                  <a:lnTo>
                    <a:pt x="0" y="141947"/>
                  </a:lnTo>
                  <a:lnTo>
                    <a:pt x="3699" y="155666"/>
                  </a:lnTo>
                  <a:lnTo>
                    <a:pt x="12768" y="166368"/>
                  </a:lnTo>
                  <a:lnTo>
                    <a:pt x="22015" y="173325"/>
                  </a:lnTo>
                  <a:lnTo>
                    <a:pt x="26250" y="175806"/>
                  </a:lnTo>
                  <a:lnTo>
                    <a:pt x="23679" y="222557"/>
                  </a:lnTo>
                  <a:lnTo>
                    <a:pt x="27200" y="264055"/>
                  </a:lnTo>
                  <a:lnTo>
                    <a:pt x="36487" y="294442"/>
                  </a:lnTo>
                  <a:lnTo>
                    <a:pt x="51219" y="307860"/>
                  </a:lnTo>
                  <a:lnTo>
                    <a:pt x="77753" y="295525"/>
                  </a:lnTo>
                  <a:lnTo>
                    <a:pt x="100295" y="262234"/>
                  </a:lnTo>
                  <a:lnTo>
                    <a:pt x="115945" y="227759"/>
                  </a:lnTo>
                  <a:lnTo>
                    <a:pt x="121805" y="211874"/>
                  </a:lnTo>
                  <a:lnTo>
                    <a:pt x="141823" y="273598"/>
                  </a:lnTo>
                  <a:lnTo>
                    <a:pt x="156025" y="304617"/>
                  </a:lnTo>
                  <a:lnTo>
                    <a:pt x="171190" y="314331"/>
                  </a:lnTo>
                  <a:lnTo>
                    <a:pt x="194094" y="312140"/>
                  </a:lnTo>
                  <a:lnTo>
                    <a:pt x="215291" y="288720"/>
                  </a:lnTo>
                  <a:lnTo>
                    <a:pt x="224507" y="243659"/>
                  </a:lnTo>
                  <a:lnTo>
                    <a:pt x="226526" y="199840"/>
                  </a:lnTo>
                  <a:lnTo>
                    <a:pt x="226136" y="180149"/>
                  </a:lnTo>
                  <a:lnTo>
                    <a:pt x="243029" y="172361"/>
                  </a:lnTo>
                  <a:lnTo>
                    <a:pt x="251602" y="166087"/>
                  </a:lnTo>
                  <a:lnTo>
                    <a:pt x="254504" y="158018"/>
                  </a:lnTo>
                  <a:lnTo>
                    <a:pt x="254380" y="144843"/>
                  </a:lnTo>
                  <a:lnTo>
                    <a:pt x="250959" y="132224"/>
                  </a:lnTo>
                  <a:lnTo>
                    <a:pt x="243144" y="120891"/>
                  </a:lnTo>
                  <a:lnTo>
                    <a:pt x="232867" y="111682"/>
                  </a:lnTo>
                  <a:lnTo>
                    <a:pt x="222059" y="105435"/>
                  </a:lnTo>
                  <a:lnTo>
                    <a:pt x="216395" y="7658"/>
                  </a:lnTo>
                  <a:lnTo>
                    <a:pt x="59385" y="0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2" name="object 17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15600" y="3578822"/>
              <a:ext cx="254491" cy="309190"/>
            </a:xfrm>
            <a:prstGeom prst="rect">
              <a:avLst/>
            </a:prstGeom>
          </p:spPr>
        </p:pic>
        <p:sp>
          <p:nvSpPr>
            <p:cNvPr id="173" name="object 173" descr=""/>
            <p:cNvSpPr/>
            <p:nvPr/>
          </p:nvSpPr>
          <p:spPr>
            <a:xfrm>
              <a:off x="3615600" y="3675353"/>
              <a:ext cx="254635" cy="214629"/>
            </a:xfrm>
            <a:custGeom>
              <a:avLst/>
              <a:gdLst/>
              <a:ahLst/>
              <a:cxnLst/>
              <a:rect l="l" t="t" r="r" b="b"/>
              <a:pathLst>
                <a:path w="254635" h="214629">
                  <a:moveTo>
                    <a:pt x="40639" y="30518"/>
                  </a:moveTo>
                  <a:lnTo>
                    <a:pt x="45617" y="23510"/>
                  </a:lnTo>
                  <a:lnTo>
                    <a:pt x="49833" y="13630"/>
                  </a:lnTo>
                  <a:lnTo>
                    <a:pt x="50246" y="4564"/>
                  </a:lnTo>
                  <a:lnTo>
                    <a:pt x="43814" y="0"/>
                  </a:lnTo>
                  <a:lnTo>
                    <a:pt x="31000" y="3050"/>
                  </a:lnTo>
                  <a:lnTo>
                    <a:pt x="16849" y="12733"/>
                  </a:lnTo>
                  <a:lnTo>
                    <a:pt x="5228" y="26590"/>
                  </a:lnTo>
                  <a:lnTo>
                    <a:pt x="0" y="42164"/>
                  </a:lnTo>
                  <a:lnTo>
                    <a:pt x="3699" y="55882"/>
                  </a:lnTo>
                  <a:lnTo>
                    <a:pt x="12768" y="66584"/>
                  </a:lnTo>
                  <a:lnTo>
                    <a:pt x="22015" y="73541"/>
                  </a:lnTo>
                  <a:lnTo>
                    <a:pt x="26250" y="76022"/>
                  </a:lnTo>
                  <a:lnTo>
                    <a:pt x="23672" y="122771"/>
                  </a:lnTo>
                  <a:lnTo>
                    <a:pt x="27189" y="164264"/>
                  </a:lnTo>
                  <a:lnTo>
                    <a:pt x="36475" y="194647"/>
                  </a:lnTo>
                  <a:lnTo>
                    <a:pt x="51206" y="208064"/>
                  </a:lnTo>
                  <a:lnTo>
                    <a:pt x="77746" y="195736"/>
                  </a:lnTo>
                  <a:lnTo>
                    <a:pt x="100287" y="162448"/>
                  </a:lnTo>
                  <a:lnTo>
                    <a:pt x="115934" y="127975"/>
                  </a:lnTo>
                  <a:lnTo>
                    <a:pt x="121792" y="112090"/>
                  </a:lnTo>
                  <a:lnTo>
                    <a:pt x="141810" y="173814"/>
                  </a:lnTo>
                  <a:lnTo>
                    <a:pt x="156013" y="204831"/>
                  </a:lnTo>
                  <a:lnTo>
                    <a:pt x="171177" y="214542"/>
                  </a:lnTo>
                  <a:lnTo>
                    <a:pt x="194081" y="212344"/>
                  </a:lnTo>
                  <a:lnTo>
                    <a:pt x="215279" y="188925"/>
                  </a:lnTo>
                  <a:lnTo>
                    <a:pt x="224494" y="143868"/>
                  </a:lnTo>
                  <a:lnTo>
                    <a:pt x="226514" y="100054"/>
                  </a:lnTo>
                  <a:lnTo>
                    <a:pt x="226123" y="80365"/>
                  </a:lnTo>
                  <a:lnTo>
                    <a:pt x="243016" y="72570"/>
                  </a:lnTo>
                  <a:lnTo>
                    <a:pt x="251590" y="66294"/>
                  </a:lnTo>
                  <a:lnTo>
                    <a:pt x="254491" y="58227"/>
                  </a:lnTo>
                  <a:lnTo>
                    <a:pt x="254368" y="45059"/>
                  </a:lnTo>
                  <a:lnTo>
                    <a:pt x="248467" y="28047"/>
                  </a:lnTo>
                  <a:lnTo>
                    <a:pt x="235658" y="14023"/>
                  </a:lnTo>
                  <a:lnTo>
                    <a:pt x="220910" y="5158"/>
                  </a:lnTo>
                  <a:lnTo>
                    <a:pt x="209194" y="3619"/>
                  </a:lnTo>
                  <a:lnTo>
                    <a:pt x="204434" y="9360"/>
                  </a:lnTo>
                  <a:lnTo>
                    <a:pt x="205325" y="18559"/>
                  </a:lnTo>
                  <a:lnTo>
                    <a:pt x="208967" y="27756"/>
                  </a:lnTo>
                  <a:lnTo>
                    <a:pt x="212458" y="33489"/>
                  </a:lnTo>
                </a:path>
              </a:pathLst>
            </a:custGeom>
            <a:ln w="880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09148" y="3487803"/>
              <a:ext cx="240559" cy="192306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30518" y="3742612"/>
              <a:ext cx="220361" cy="1560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7970" y="10118170"/>
            <a:ext cx="520700" cy="4038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0"/>
              </a:spcBef>
            </a:pPr>
            <a:r>
              <a:rPr dirty="0" sz="750" spc="-10">
                <a:solidFill>
                  <a:srgbClr val="FFFFFF"/>
                </a:solidFill>
                <a:latin typeface="ヒラギノ明朝 ProN W3"/>
                <a:cs typeface="ヒラギノ明朝 ProN W3"/>
              </a:rPr>
              <a:t>自動車総連 Facebook</a:t>
            </a:r>
            <a:endParaRPr sz="750">
              <a:latin typeface="ヒラギノ明朝 ProN W3"/>
              <a:cs typeface="ヒラギノ明朝 ProN W3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50" spc="-10">
                <a:solidFill>
                  <a:srgbClr val="FFFFFF"/>
                </a:solidFill>
                <a:latin typeface="ヒラギノ明朝 ProN W3"/>
                <a:cs typeface="ヒラギノ明朝 ProN W3"/>
              </a:rPr>
              <a:t>＠jaw5811</a:t>
            </a:r>
            <a:endParaRPr sz="750">
              <a:latin typeface="ヒラギノ明朝 ProN W3"/>
              <a:cs typeface="ヒラギノ明朝 ProN W3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7560309" cy="540385"/>
          </a:xfrm>
          <a:custGeom>
            <a:avLst/>
            <a:gdLst/>
            <a:ahLst/>
            <a:cxnLst/>
            <a:rect l="l" t="t" r="r" b="b"/>
            <a:pathLst>
              <a:path w="7560309" h="540385">
                <a:moveTo>
                  <a:pt x="7559992" y="0"/>
                </a:moveTo>
                <a:lnTo>
                  <a:pt x="0" y="0"/>
                </a:lnTo>
                <a:lnTo>
                  <a:pt x="0" y="540003"/>
                </a:lnTo>
                <a:lnTo>
                  <a:pt x="7559992" y="540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4E3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40956" y="1008011"/>
            <a:ext cx="6925945" cy="5975985"/>
            <a:chOff x="340956" y="1008011"/>
            <a:chExt cx="6925945" cy="5975985"/>
          </a:xfrm>
        </p:grpSpPr>
        <p:sp>
          <p:nvSpPr>
            <p:cNvPr id="5" name="object 5" descr=""/>
            <p:cNvSpPr/>
            <p:nvPr/>
          </p:nvSpPr>
          <p:spPr>
            <a:xfrm>
              <a:off x="520706" y="1710001"/>
              <a:ext cx="6211570" cy="3834129"/>
            </a:xfrm>
            <a:custGeom>
              <a:avLst/>
              <a:gdLst/>
              <a:ahLst/>
              <a:cxnLst/>
              <a:rect l="l" t="t" r="r" b="b"/>
              <a:pathLst>
                <a:path w="6211570" h="3834129">
                  <a:moveTo>
                    <a:pt x="0" y="0"/>
                  </a:moveTo>
                  <a:lnTo>
                    <a:pt x="6103289" y="0"/>
                  </a:lnTo>
                  <a:lnTo>
                    <a:pt x="6103289" y="1386001"/>
                  </a:lnTo>
                  <a:lnTo>
                    <a:pt x="3979291" y="1386001"/>
                  </a:lnTo>
                  <a:lnTo>
                    <a:pt x="307289" y="3834003"/>
                  </a:lnTo>
                  <a:lnTo>
                    <a:pt x="6211290" y="3834003"/>
                  </a:lnTo>
                </a:path>
              </a:pathLst>
            </a:custGeom>
            <a:ln w="330200">
              <a:solidFill>
                <a:srgbClr val="F68B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46004" y="5057997"/>
              <a:ext cx="972185" cy="972185"/>
            </a:xfrm>
            <a:custGeom>
              <a:avLst/>
              <a:gdLst/>
              <a:ahLst/>
              <a:cxnLst/>
              <a:rect l="l" t="t" r="r" b="b"/>
              <a:pathLst>
                <a:path w="972184" h="972185">
                  <a:moveTo>
                    <a:pt x="485990" y="0"/>
                  </a:moveTo>
                  <a:lnTo>
                    <a:pt x="439187" y="2224"/>
                  </a:lnTo>
                  <a:lnTo>
                    <a:pt x="393642" y="8763"/>
                  </a:lnTo>
                  <a:lnTo>
                    <a:pt x="349559" y="19411"/>
                  </a:lnTo>
                  <a:lnTo>
                    <a:pt x="307142" y="33966"/>
                  </a:lnTo>
                  <a:lnTo>
                    <a:pt x="266595" y="52224"/>
                  </a:lnTo>
                  <a:lnTo>
                    <a:pt x="228121" y="73981"/>
                  </a:lnTo>
                  <a:lnTo>
                    <a:pt x="191925" y="99034"/>
                  </a:lnTo>
                  <a:lnTo>
                    <a:pt x="158208" y="127178"/>
                  </a:lnTo>
                  <a:lnTo>
                    <a:pt x="127177" y="158210"/>
                  </a:lnTo>
                  <a:lnTo>
                    <a:pt x="99033" y="191927"/>
                  </a:lnTo>
                  <a:lnTo>
                    <a:pt x="73981" y="228125"/>
                  </a:lnTo>
                  <a:lnTo>
                    <a:pt x="52224" y="266600"/>
                  </a:lnTo>
                  <a:lnTo>
                    <a:pt x="33966" y="307148"/>
                  </a:lnTo>
                  <a:lnTo>
                    <a:pt x="19411" y="349566"/>
                  </a:lnTo>
                  <a:lnTo>
                    <a:pt x="8763" y="393651"/>
                  </a:lnTo>
                  <a:lnTo>
                    <a:pt x="2224" y="439197"/>
                  </a:lnTo>
                  <a:lnTo>
                    <a:pt x="0" y="486003"/>
                  </a:lnTo>
                  <a:lnTo>
                    <a:pt x="2224" y="532809"/>
                  </a:lnTo>
                  <a:lnTo>
                    <a:pt x="8763" y="578356"/>
                  </a:lnTo>
                  <a:lnTo>
                    <a:pt x="19411" y="622440"/>
                  </a:lnTo>
                  <a:lnTo>
                    <a:pt x="33966" y="664858"/>
                  </a:lnTo>
                  <a:lnTo>
                    <a:pt x="52224" y="705407"/>
                  </a:lnTo>
                  <a:lnTo>
                    <a:pt x="73981" y="743881"/>
                  </a:lnTo>
                  <a:lnTo>
                    <a:pt x="99033" y="780079"/>
                  </a:lnTo>
                  <a:lnTo>
                    <a:pt x="127177" y="813796"/>
                  </a:lnTo>
                  <a:lnTo>
                    <a:pt x="158208" y="844828"/>
                  </a:lnTo>
                  <a:lnTo>
                    <a:pt x="191925" y="872972"/>
                  </a:lnTo>
                  <a:lnTo>
                    <a:pt x="228121" y="898025"/>
                  </a:lnTo>
                  <a:lnTo>
                    <a:pt x="266595" y="919782"/>
                  </a:lnTo>
                  <a:lnTo>
                    <a:pt x="307142" y="938040"/>
                  </a:lnTo>
                  <a:lnTo>
                    <a:pt x="349559" y="952595"/>
                  </a:lnTo>
                  <a:lnTo>
                    <a:pt x="393642" y="963243"/>
                  </a:lnTo>
                  <a:lnTo>
                    <a:pt x="439187" y="969782"/>
                  </a:lnTo>
                  <a:lnTo>
                    <a:pt x="485990" y="972007"/>
                  </a:lnTo>
                  <a:lnTo>
                    <a:pt x="532796" y="969782"/>
                  </a:lnTo>
                  <a:lnTo>
                    <a:pt x="578343" y="963243"/>
                  </a:lnTo>
                  <a:lnTo>
                    <a:pt x="622427" y="952595"/>
                  </a:lnTo>
                  <a:lnTo>
                    <a:pt x="664845" y="938040"/>
                  </a:lnTo>
                  <a:lnTo>
                    <a:pt x="705394" y="919782"/>
                  </a:lnTo>
                  <a:lnTo>
                    <a:pt x="743869" y="898025"/>
                  </a:lnTo>
                  <a:lnTo>
                    <a:pt x="780066" y="872972"/>
                  </a:lnTo>
                  <a:lnTo>
                    <a:pt x="813783" y="844828"/>
                  </a:lnTo>
                  <a:lnTo>
                    <a:pt x="844816" y="813796"/>
                  </a:lnTo>
                  <a:lnTo>
                    <a:pt x="872960" y="780079"/>
                  </a:lnTo>
                  <a:lnTo>
                    <a:pt x="898012" y="743881"/>
                  </a:lnTo>
                  <a:lnTo>
                    <a:pt x="919769" y="705407"/>
                  </a:lnTo>
                  <a:lnTo>
                    <a:pt x="938027" y="664858"/>
                  </a:lnTo>
                  <a:lnTo>
                    <a:pt x="952582" y="622440"/>
                  </a:lnTo>
                  <a:lnTo>
                    <a:pt x="963231" y="578356"/>
                  </a:lnTo>
                  <a:lnTo>
                    <a:pt x="969769" y="532809"/>
                  </a:lnTo>
                  <a:lnTo>
                    <a:pt x="971994" y="486003"/>
                  </a:lnTo>
                  <a:lnTo>
                    <a:pt x="969769" y="439197"/>
                  </a:lnTo>
                  <a:lnTo>
                    <a:pt x="963231" y="393651"/>
                  </a:lnTo>
                  <a:lnTo>
                    <a:pt x="952582" y="349566"/>
                  </a:lnTo>
                  <a:lnTo>
                    <a:pt x="938027" y="307148"/>
                  </a:lnTo>
                  <a:lnTo>
                    <a:pt x="919769" y="266600"/>
                  </a:lnTo>
                  <a:lnTo>
                    <a:pt x="898012" y="228125"/>
                  </a:lnTo>
                  <a:lnTo>
                    <a:pt x="872960" y="191927"/>
                  </a:lnTo>
                  <a:lnTo>
                    <a:pt x="844816" y="158210"/>
                  </a:lnTo>
                  <a:lnTo>
                    <a:pt x="813783" y="127178"/>
                  </a:lnTo>
                  <a:lnTo>
                    <a:pt x="780066" y="99034"/>
                  </a:lnTo>
                  <a:lnTo>
                    <a:pt x="743869" y="73981"/>
                  </a:lnTo>
                  <a:lnTo>
                    <a:pt x="705394" y="52224"/>
                  </a:lnTo>
                  <a:lnTo>
                    <a:pt x="664845" y="33966"/>
                  </a:lnTo>
                  <a:lnTo>
                    <a:pt x="622427" y="19411"/>
                  </a:lnTo>
                  <a:lnTo>
                    <a:pt x="578343" y="8763"/>
                  </a:lnTo>
                  <a:lnTo>
                    <a:pt x="532796" y="2224"/>
                  </a:lnTo>
                  <a:lnTo>
                    <a:pt x="485990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246004" y="5057997"/>
              <a:ext cx="972185" cy="972185"/>
            </a:xfrm>
            <a:custGeom>
              <a:avLst/>
              <a:gdLst/>
              <a:ahLst/>
              <a:cxnLst/>
              <a:rect l="l" t="t" r="r" b="b"/>
              <a:pathLst>
                <a:path w="972184" h="972185">
                  <a:moveTo>
                    <a:pt x="971994" y="486003"/>
                  </a:moveTo>
                  <a:lnTo>
                    <a:pt x="969769" y="532809"/>
                  </a:lnTo>
                  <a:lnTo>
                    <a:pt x="963231" y="578356"/>
                  </a:lnTo>
                  <a:lnTo>
                    <a:pt x="952582" y="622440"/>
                  </a:lnTo>
                  <a:lnTo>
                    <a:pt x="938027" y="664858"/>
                  </a:lnTo>
                  <a:lnTo>
                    <a:pt x="919769" y="705407"/>
                  </a:lnTo>
                  <a:lnTo>
                    <a:pt x="898012" y="743881"/>
                  </a:lnTo>
                  <a:lnTo>
                    <a:pt x="872960" y="780079"/>
                  </a:lnTo>
                  <a:lnTo>
                    <a:pt x="844816" y="813796"/>
                  </a:lnTo>
                  <a:lnTo>
                    <a:pt x="813783" y="844828"/>
                  </a:lnTo>
                  <a:lnTo>
                    <a:pt x="780066" y="872972"/>
                  </a:lnTo>
                  <a:lnTo>
                    <a:pt x="743869" y="898025"/>
                  </a:lnTo>
                  <a:lnTo>
                    <a:pt x="705394" y="919782"/>
                  </a:lnTo>
                  <a:lnTo>
                    <a:pt x="664845" y="938040"/>
                  </a:lnTo>
                  <a:lnTo>
                    <a:pt x="622427" y="952595"/>
                  </a:lnTo>
                  <a:lnTo>
                    <a:pt x="578343" y="963243"/>
                  </a:lnTo>
                  <a:lnTo>
                    <a:pt x="532796" y="969782"/>
                  </a:lnTo>
                  <a:lnTo>
                    <a:pt x="485990" y="972007"/>
                  </a:lnTo>
                  <a:lnTo>
                    <a:pt x="439187" y="969782"/>
                  </a:lnTo>
                  <a:lnTo>
                    <a:pt x="393642" y="963243"/>
                  </a:lnTo>
                  <a:lnTo>
                    <a:pt x="349559" y="952595"/>
                  </a:lnTo>
                  <a:lnTo>
                    <a:pt x="307142" y="938040"/>
                  </a:lnTo>
                  <a:lnTo>
                    <a:pt x="266595" y="919782"/>
                  </a:lnTo>
                  <a:lnTo>
                    <a:pt x="228121" y="898025"/>
                  </a:lnTo>
                  <a:lnTo>
                    <a:pt x="191925" y="872972"/>
                  </a:lnTo>
                  <a:lnTo>
                    <a:pt x="158208" y="844828"/>
                  </a:lnTo>
                  <a:lnTo>
                    <a:pt x="127177" y="813796"/>
                  </a:lnTo>
                  <a:lnTo>
                    <a:pt x="99033" y="780079"/>
                  </a:lnTo>
                  <a:lnTo>
                    <a:pt x="73981" y="743881"/>
                  </a:lnTo>
                  <a:lnTo>
                    <a:pt x="52224" y="705407"/>
                  </a:lnTo>
                  <a:lnTo>
                    <a:pt x="33966" y="664858"/>
                  </a:lnTo>
                  <a:lnTo>
                    <a:pt x="19411" y="622440"/>
                  </a:lnTo>
                  <a:lnTo>
                    <a:pt x="8763" y="578356"/>
                  </a:lnTo>
                  <a:lnTo>
                    <a:pt x="2224" y="532809"/>
                  </a:lnTo>
                  <a:lnTo>
                    <a:pt x="0" y="486003"/>
                  </a:lnTo>
                  <a:lnTo>
                    <a:pt x="2224" y="439197"/>
                  </a:lnTo>
                  <a:lnTo>
                    <a:pt x="8763" y="393651"/>
                  </a:lnTo>
                  <a:lnTo>
                    <a:pt x="19411" y="349566"/>
                  </a:lnTo>
                  <a:lnTo>
                    <a:pt x="33966" y="307148"/>
                  </a:lnTo>
                  <a:lnTo>
                    <a:pt x="52224" y="266600"/>
                  </a:lnTo>
                  <a:lnTo>
                    <a:pt x="73981" y="228125"/>
                  </a:lnTo>
                  <a:lnTo>
                    <a:pt x="99033" y="191927"/>
                  </a:lnTo>
                  <a:lnTo>
                    <a:pt x="127177" y="158210"/>
                  </a:lnTo>
                  <a:lnTo>
                    <a:pt x="158208" y="127178"/>
                  </a:lnTo>
                  <a:lnTo>
                    <a:pt x="191925" y="99034"/>
                  </a:lnTo>
                  <a:lnTo>
                    <a:pt x="228121" y="73981"/>
                  </a:lnTo>
                  <a:lnTo>
                    <a:pt x="266595" y="52224"/>
                  </a:lnTo>
                  <a:lnTo>
                    <a:pt x="307142" y="33966"/>
                  </a:lnTo>
                  <a:lnTo>
                    <a:pt x="349559" y="19411"/>
                  </a:lnTo>
                  <a:lnTo>
                    <a:pt x="393642" y="8763"/>
                  </a:lnTo>
                  <a:lnTo>
                    <a:pt x="439187" y="2224"/>
                  </a:lnTo>
                  <a:lnTo>
                    <a:pt x="485990" y="0"/>
                  </a:lnTo>
                  <a:lnTo>
                    <a:pt x="532796" y="2224"/>
                  </a:lnTo>
                  <a:lnTo>
                    <a:pt x="578343" y="8763"/>
                  </a:lnTo>
                  <a:lnTo>
                    <a:pt x="622427" y="19411"/>
                  </a:lnTo>
                  <a:lnTo>
                    <a:pt x="664845" y="33966"/>
                  </a:lnTo>
                  <a:lnTo>
                    <a:pt x="705394" y="52224"/>
                  </a:lnTo>
                  <a:lnTo>
                    <a:pt x="743869" y="73981"/>
                  </a:lnTo>
                  <a:lnTo>
                    <a:pt x="780066" y="99034"/>
                  </a:lnTo>
                  <a:lnTo>
                    <a:pt x="813783" y="127178"/>
                  </a:lnTo>
                  <a:lnTo>
                    <a:pt x="844816" y="158210"/>
                  </a:lnTo>
                  <a:lnTo>
                    <a:pt x="872960" y="191927"/>
                  </a:lnTo>
                  <a:lnTo>
                    <a:pt x="898012" y="228125"/>
                  </a:lnTo>
                  <a:lnTo>
                    <a:pt x="919769" y="266600"/>
                  </a:lnTo>
                  <a:lnTo>
                    <a:pt x="938027" y="307148"/>
                  </a:lnTo>
                  <a:lnTo>
                    <a:pt x="952582" y="349566"/>
                  </a:lnTo>
                  <a:lnTo>
                    <a:pt x="963231" y="393651"/>
                  </a:lnTo>
                  <a:lnTo>
                    <a:pt x="969769" y="439197"/>
                  </a:lnTo>
                  <a:lnTo>
                    <a:pt x="971994" y="486003"/>
                  </a:lnTo>
                  <a:close/>
                </a:path>
              </a:pathLst>
            </a:custGeom>
            <a:ln w="24726">
              <a:solidFill>
                <a:srgbClr val="F68B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94" y="4392003"/>
              <a:ext cx="1151991" cy="75600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956" y="1496619"/>
              <a:ext cx="1046099" cy="86610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2004" y="1116012"/>
              <a:ext cx="791997" cy="93599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0000" y="1260005"/>
              <a:ext cx="791997" cy="79199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2002" y="1008011"/>
              <a:ext cx="1187996" cy="6120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2002" y="2755074"/>
              <a:ext cx="1187996" cy="79199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80000" y="2647073"/>
              <a:ext cx="791997" cy="89999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8010" y="3509988"/>
              <a:ext cx="864006" cy="102600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807537" y="4577978"/>
              <a:ext cx="454025" cy="505459"/>
            </a:xfrm>
            <a:custGeom>
              <a:avLst/>
              <a:gdLst/>
              <a:ahLst/>
              <a:cxnLst/>
              <a:rect l="l" t="t" r="r" b="b"/>
              <a:pathLst>
                <a:path w="454025" h="505460">
                  <a:moveTo>
                    <a:pt x="299592" y="0"/>
                  </a:moveTo>
                  <a:lnTo>
                    <a:pt x="54686" y="60642"/>
                  </a:lnTo>
                  <a:lnTo>
                    <a:pt x="52929" y="95590"/>
                  </a:lnTo>
                  <a:lnTo>
                    <a:pt x="54113" y="125296"/>
                  </a:lnTo>
                  <a:lnTo>
                    <a:pt x="59827" y="166011"/>
                  </a:lnTo>
                  <a:lnTo>
                    <a:pt x="74518" y="249462"/>
                  </a:lnTo>
                  <a:lnTo>
                    <a:pt x="77838" y="264693"/>
                  </a:lnTo>
                  <a:lnTo>
                    <a:pt x="34874" y="254991"/>
                  </a:lnTo>
                  <a:lnTo>
                    <a:pt x="12444" y="252088"/>
                  </a:lnTo>
                  <a:lnTo>
                    <a:pt x="3252" y="256281"/>
                  </a:lnTo>
                  <a:lnTo>
                    <a:pt x="0" y="267868"/>
                  </a:lnTo>
                  <a:lnTo>
                    <a:pt x="13197" y="290970"/>
                  </a:lnTo>
                  <a:lnTo>
                    <a:pt x="47347" y="312783"/>
                  </a:lnTo>
                  <a:lnTo>
                    <a:pt x="82479" y="329017"/>
                  </a:lnTo>
                  <a:lnTo>
                    <a:pt x="98628" y="335381"/>
                  </a:lnTo>
                  <a:lnTo>
                    <a:pt x="123089" y="390984"/>
                  </a:lnTo>
                  <a:lnTo>
                    <a:pt x="151176" y="439421"/>
                  </a:lnTo>
                  <a:lnTo>
                    <a:pt x="180370" y="477005"/>
                  </a:lnTo>
                  <a:lnTo>
                    <a:pt x="208152" y="500052"/>
                  </a:lnTo>
                  <a:lnTo>
                    <a:pt x="232003" y="504875"/>
                  </a:lnTo>
                  <a:lnTo>
                    <a:pt x="255378" y="474904"/>
                  </a:lnTo>
                  <a:lnTo>
                    <a:pt x="261494" y="420830"/>
                  </a:lnTo>
                  <a:lnTo>
                    <a:pt x="258898" y="369037"/>
                  </a:lnTo>
                  <a:lnTo>
                    <a:pt x="256133" y="345909"/>
                  </a:lnTo>
                  <a:lnTo>
                    <a:pt x="323948" y="425176"/>
                  </a:lnTo>
                  <a:lnTo>
                    <a:pt x="363693" y="462738"/>
                  </a:lnTo>
                  <a:lnTo>
                    <a:pt x="390793" y="468623"/>
                  </a:lnTo>
                  <a:lnTo>
                    <a:pt x="420674" y="452856"/>
                  </a:lnTo>
                  <a:lnTo>
                    <a:pt x="430539" y="427974"/>
                  </a:lnTo>
                  <a:lnTo>
                    <a:pt x="424948" y="384873"/>
                  </a:lnTo>
                  <a:lnTo>
                    <a:pt x="408698" y="334066"/>
                  </a:lnTo>
                  <a:lnTo>
                    <a:pt x="386587" y="286067"/>
                  </a:lnTo>
                  <a:lnTo>
                    <a:pt x="387324" y="286626"/>
                  </a:lnTo>
                  <a:lnTo>
                    <a:pt x="401615" y="293949"/>
                  </a:lnTo>
                  <a:lnTo>
                    <a:pt x="411446" y="296968"/>
                  </a:lnTo>
                  <a:lnTo>
                    <a:pt x="421380" y="296204"/>
                  </a:lnTo>
                  <a:lnTo>
                    <a:pt x="435978" y="292176"/>
                  </a:lnTo>
                  <a:lnTo>
                    <a:pt x="446402" y="287528"/>
                  </a:lnTo>
                  <a:lnTo>
                    <a:pt x="452050" y="281824"/>
                  </a:lnTo>
                  <a:lnTo>
                    <a:pt x="453887" y="275679"/>
                  </a:lnTo>
                  <a:lnTo>
                    <a:pt x="452881" y="269709"/>
                  </a:lnTo>
                  <a:lnTo>
                    <a:pt x="450468" y="263182"/>
                  </a:lnTo>
                  <a:lnTo>
                    <a:pt x="440080" y="257873"/>
                  </a:lnTo>
                  <a:lnTo>
                    <a:pt x="432053" y="258635"/>
                  </a:lnTo>
                  <a:lnTo>
                    <a:pt x="430771" y="258457"/>
                  </a:lnTo>
                  <a:lnTo>
                    <a:pt x="431833" y="252531"/>
                  </a:lnTo>
                  <a:lnTo>
                    <a:pt x="431839" y="245879"/>
                  </a:lnTo>
                  <a:lnTo>
                    <a:pt x="430419" y="238592"/>
                  </a:lnTo>
                  <a:lnTo>
                    <a:pt x="388891" y="206173"/>
                  </a:lnTo>
                  <a:lnTo>
                    <a:pt x="361924" y="203200"/>
                  </a:lnTo>
                  <a:lnTo>
                    <a:pt x="343596" y="155126"/>
                  </a:lnTo>
                  <a:lnTo>
                    <a:pt x="327467" y="104828"/>
                  </a:lnTo>
                  <a:lnTo>
                    <a:pt x="312984" y="52916"/>
                  </a:lnTo>
                  <a:lnTo>
                    <a:pt x="299592" y="0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040689" y="4916855"/>
              <a:ext cx="28575" cy="152400"/>
            </a:xfrm>
            <a:custGeom>
              <a:avLst/>
              <a:gdLst/>
              <a:ahLst/>
              <a:cxnLst/>
              <a:rect l="l" t="t" r="r" b="b"/>
              <a:pathLst>
                <a:path w="28575" h="152400">
                  <a:moveTo>
                    <a:pt x="15074" y="0"/>
                  </a:moveTo>
                  <a:lnTo>
                    <a:pt x="5638" y="10706"/>
                  </a:lnTo>
                  <a:lnTo>
                    <a:pt x="0" y="14147"/>
                  </a:lnTo>
                  <a:lnTo>
                    <a:pt x="9093" y="104750"/>
                  </a:lnTo>
                  <a:lnTo>
                    <a:pt x="9640" y="152171"/>
                  </a:lnTo>
                  <a:lnTo>
                    <a:pt x="22226" y="136026"/>
                  </a:lnTo>
                  <a:lnTo>
                    <a:pt x="28343" y="81952"/>
                  </a:lnTo>
                  <a:lnTo>
                    <a:pt x="25749" y="30162"/>
                  </a:lnTo>
                  <a:lnTo>
                    <a:pt x="24383" y="18729"/>
                  </a:lnTo>
                  <a:lnTo>
                    <a:pt x="15074" y="0"/>
                  </a:lnTo>
                  <a:close/>
                </a:path>
              </a:pathLst>
            </a:custGeom>
            <a:solidFill>
              <a:srgbClr val="7CBC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80610" y="4594607"/>
              <a:ext cx="88608" cy="19177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53145" y="4833062"/>
              <a:ext cx="108279" cy="20299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0321" y="4850735"/>
              <a:ext cx="107948" cy="67231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806128" y="4638630"/>
              <a:ext cx="432434" cy="444500"/>
            </a:xfrm>
            <a:custGeom>
              <a:avLst/>
              <a:gdLst/>
              <a:ahLst/>
              <a:cxnLst/>
              <a:rect l="l" t="t" r="r" b="b"/>
              <a:pathLst>
                <a:path w="432434" h="444500">
                  <a:moveTo>
                    <a:pt x="377260" y="207251"/>
                  </a:moveTo>
                  <a:lnTo>
                    <a:pt x="402955" y="256091"/>
                  </a:lnTo>
                  <a:lnTo>
                    <a:pt x="423417" y="312899"/>
                  </a:lnTo>
                  <a:lnTo>
                    <a:pt x="432008" y="363120"/>
                  </a:lnTo>
                  <a:lnTo>
                    <a:pt x="422091" y="392201"/>
                  </a:lnTo>
                  <a:lnTo>
                    <a:pt x="375891" y="388574"/>
                  </a:lnTo>
                  <a:lnTo>
                    <a:pt x="321602" y="350358"/>
                  </a:lnTo>
                  <a:lnTo>
                    <a:pt x="276419" y="306326"/>
                  </a:lnTo>
                  <a:lnTo>
                    <a:pt x="257537" y="285254"/>
                  </a:lnTo>
                  <a:lnTo>
                    <a:pt x="269726" y="370313"/>
                  </a:lnTo>
                  <a:lnTo>
                    <a:pt x="271275" y="415226"/>
                  </a:lnTo>
                  <a:lnTo>
                    <a:pt x="259923" y="434898"/>
                  </a:lnTo>
                  <a:lnTo>
                    <a:pt x="233407" y="444233"/>
                  </a:lnTo>
                  <a:lnTo>
                    <a:pt x="209561" y="439403"/>
                  </a:lnTo>
                  <a:lnTo>
                    <a:pt x="181779" y="416354"/>
                  </a:lnTo>
                  <a:lnTo>
                    <a:pt x="152583" y="378769"/>
                  </a:lnTo>
                  <a:lnTo>
                    <a:pt x="124494" y="330336"/>
                  </a:lnTo>
                  <a:lnTo>
                    <a:pt x="100032" y="274739"/>
                  </a:lnTo>
                  <a:lnTo>
                    <a:pt x="40062" y="252438"/>
                  </a:lnTo>
                  <a:lnTo>
                    <a:pt x="9800" y="237972"/>
                  </a:lnTo>
                  <a:lnTo>
                    <a:pt x="0" y="225011"/>
                  </a:lnTo>
                  <a:lnTo>
                    <a:pt x="1416" y="207225"/>
                  </a:lnTo>
                  <a:lnTo>
                    <a:pt x="15103" y="198074"/>
                  </a:lnTo>
                  <a:lnTo>
                    <a:pt x="41686" y="197940"/>
                  </a:lnTo>
                  <a:lnTo>
                    <a:pt x="67590" y="201651"/>
                  </a:lnTo>
                  <a:lnTo>
                    <a:pt x="79242" y="204038"/>
                  </a:lnTo>
                  <a:lnTo>
                    <a:pt x="77361" y="195689"/>
                  </a:lnTo>
                  <a:lnTo>
                    <a:pt x="61744" y="97303"/>
                  </a:lnTo>
                  <a:lnTo>
                    <a:pt x="56875" y="43156"/>
                  </a:lnTo>
                  <a:lnTo>
                    <a:pt x="55862" y="10766"/>
                  </a:lnTo>
                  <a:lnTo>
                    <a:pt x="56102" y="0"/>
                  </a:lnTo>
                </a:path>
              </a:pathLst>
            </a:custGeom>
            <a:ln w="1066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107128" y="4577984"/>
              <a:ext cx="132715" cy="274320"/>
            </a:xfrm>
            <a:custGeom>
              <a:avLst/>
              <a:gdLst/>
              <a:ahLst/>
              <a:cxnLst/>
              <a:rect l="l" t="t" r="r" b="b"/>
              <a:pathLst>
                <a:path w="132715" h="274320">
                  <a:moveTo>
                    <a:pt x="0" y="0"/>
                  </a:moveTo>
                  <a:lnTo>
                    <a:pt x="13391" y="52915"/>
                  </a:lnTo>
                  <a:lnTo>
                    <a:pt x="27874" y="104824"/>
                  </a:lnTo>
                  <a:lnTo>
                    <a:pt x="44003" y="155121"/>
                  </a:lnTo>
                  <a:lnTo>
                    <a:pt x="62331" y="203200"/>
                  </a:lnTo>
                  <a:lnTo>
                    <a:pt x="91569" y="202916"/>
                  </a:lnTo>
                  <a:lnTo>
                    <a:pt x="108115" y="205690"/>
                  </a:lnTo>
                  <a:lnTo>
                    <a:pt x="118088" y="214106"/>
                  </a:lnTo>
                  <a:lnTo>
                    <a:pt x="127609" y="230746"/>
                  </a:lnTo>
                  <a:lnTo>
                    <a:pt x="132385" y="247997"/>
                  </a:lnTo>
                  <a:lnTo>
                    <a:pt x="130176" y="261705"/>
                  </a:lnTo>
                  <a:lnTo>
                    <a:pt x="125521" y="270751"/>
                  </a:lnTo>
                  <a:lnTo>
                    <a:pt x="122961" y="274015"/>
                  </a:lnTo>
                </a:path>
              </a:pathLst>
            </a:custGeom>
            <a:ln w="1066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194858" y="4835847"/>
              <a:ext cx="66675" cy="39370"/>
            </a:xfrm>
            <a:custGeom>
              <a:avLst/>
              <a:gdLst/>
              <a:ahLst/>
              <a:cxnLst/>
              <a:rect l="l" t="t" r="r" b="b"/>
              <a:pathLst>
                <a:path w="66675" h="39370">
                  <a:moveTo>
                    <a:pt x="0" y="28752"/>
                  </a:moveTo>
                  <a:lnTo>
                    <a:pt x="14290" y="36083"/>
                  </a:lnTo>
                  <a:lnTo>
                    <a:pt x="24122" y="39104"/>
                  </a:lnTo>
                  <a:lnTo>
                    <a:pt x="34056" y="38337"/>
                  </a:lnTo>
                  <a:lnTo>
                    <a:pt x="48653" y="34302"/>
                  </a:lnTo>
                  <a:lnTo>
                    <a:pt x="59078" y="29661"/>
                  </a:lnTo>
                  <a:lnTo>
                    <a:pt x="64725" y="23960"/>
                  </a:lnTo>
                  <a:lnTo>
                    <a:pt x="66563" y="17813"/>
                  </a:lnTo>
                  <a:lnTo>
                    <a:pt x="65557" y="11836"/>
                  </a:lnTo>
                  <a:lnTo>
                    <a:pt x="63144" y="5321"/>
                  </a:lnTo>
                  <a:lnTo>
                    <a:pt x="52755" y="0"/>
                  </a:lnTo>
                  <a:lnTo>
                    <a:pt x="44729" y="762"/>
                  </a:lnTo>
                </a:path>
              </a:pathLst>
            </a:custGeom>
            <a:ln w="1066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86195" y="4630185"/>
              <a:ext cx="218211" cy="29982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843892" y="4471821"/>
              <a:ext cx="283210" cy="146685"/>
            </a:xfrm>
            <a:custGeom>
              <a:avLst/>
              <a:gdLst/>
              <a:ahLst/>
              <a:cxnLst/>
              <a:rect l="l" t="t" r="r" b="b"/>
              <a:pathLst>
                <a:path w="283209" h="146685">
                  <a:moveTo>
                    <a:pt x="158462" y="0"/>
                  </a:moveTo>
                  <a:lnTo>
                    <a:pt x="101977" y="6050"/>
                  </a:lnTo>
                  <a:lnTo>
                    <a:pt x="53836" y="25836"/>
                  </a:lnTo>
                  <a:lnTo>
                    <a:pt x="11433" y="61120"/>
                  </a:lnTo>
                  <a:lnTo>
                    <a:pt x="0" y="93541"/>
                  </a:lnTo>
                  <a:lnTo>
                    <a:pt x="1946" y="123335"/>
                  </a:lnTo>
                  <a:lnTo>
                    <a:pt x="43427" y="112725"/>
                  </a:lnTo>
                  <a:lnTo>
                    <a:pt x="72337" y="111565"/>
                  </a:lnTo>
                  <a:lnTo>
                    <a:pt x="102249" y="121992"/>
                  </a:lnTo>
                  <a:lnTo>
                    <a:pt x="146738" y="146144"/>
                  </a:lnTo>
                  <a:lnTo>
                    <a:pt x="186324" y="145622"/>
                  </a:lnTo>
                  <a:lnTo>
                    <a:pt x="213675" y="143687"/>
                  </a:lnTo>
                  <a:lnTo>
                    <a:pt x="241534" y="138750"/>
                  </a:lnTo>
                  <a:lnTo>
                    <a:pt x="282641" y="129228"/>
                  </a:lnTo>
                  <a:lnTo>
                    <a:pt x="281981" y="122242"/>
                  </a:lnTo>
                  <a:lnTo>
                    <a:pt x="270634" y="77251"/>
                  </a:lnTo>
                  <a:lnTo>
                    <a:pt x="230406" y="20805"/>
                  </a:lnTo>
                  <a:lnTo>
                    <a:pt x="195759" y="5876"/>
                  </a:lnTo>
                  <a:lnTo>
                    <a:pt x="158462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843892" y="4471821"/>
              <a:ext cx="283210" cy="146685"/>
            </a:xfrm>
            <a:custGeom>
              <a:avLst/>
              <a:gdLst/>
              <a:ahLst/>
              <a:cxnLst/>
              <a:rect l="l" t="t" r="r" b="b"/>
              <a:pathLst>
                <a:path w="283209" h="146685">
                  <a:moveTo>
                    <a:pt x="146738" y="146144"/>
                  </a:moveTo>
                  <a:lnTo>
                    <a:pt x="102249" y="121992"/>
                  </a:lnTo>
                  <a:lnTo>
                    <a:pt x="72337" y="111565"/>
                  </a:lnTo>
                  <a:lnTo>
                    <a:pt x="43427" y="112725"/>
                  </a:lnTo>
                  <a:lnTo>
                    <a:pt x="1946" y="123335"/>
                  </a:lnTo>
                  <a:lnTo>
                    <a:pt x="0" y="93541"/>
                  </a:lnTo>
                  <a:lnTo>
                    <a:pt x="30089" y="43528"/>
                  </a:lnTo>
                  <a:lnTo>
                    <a:pt x="78025" y="13761"/>
                  </a:lnTo>
                  <a:lnTo>
                    <a:pt x="125009" y="1453"/>
                  </a:lnTo>
                  <a:lnTo>
                    <a:pt x="158462" y="0"/>
                  </a:lnTo>
                  <a:lnTo>
                    <a:pt x="195759" y="5876"/>
                  </a:lnTo>
                  <a:lnTo>
                    <a:pt x="255908" y="46512"/>
                  </a:lnTo>
                  <a:lnTo>
                    <a:pt x="278652" y="103705"/>
                  </a:lnTo>
                  <a:lnTo>
                    <a:pt x="282641" y="129228"/>
                  </a:lnTo>
                  <a:lnTo>
                    <a:pt x="241534" y="138750"/>
                  </a:lnTo>
                  <a:lnTo>
                    <a:pt x="213675" y="143687"/>
                  </a:lnTo>
                  <a:lnTo>
                    <a:pt x="186324" y="145622"/>
                  </a:lnTo>
                  <a:lnTo>
                    <a:pt x="146738" y="146144"/>
                  </a:lnTo>
                  <a:close/>
                </a:path>
              </a:pathLst>
            </a:custGeom>
            <a:ln w="1066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66566" y="4578141"/>
              <a:ext cx="229309" cy="89615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7067281" y="4489714"/>
              <a:ext cx="59690" cy="120014"/>
            </a:xfrm>
            <a:custGeom>
              <a:avLst/>
              <a:gdLst/>
              <a:ahLst/>
              <a:cxnLst/>
              <a:rect l="l" t="t" r="r" b="b"/>
              <a:pathLst>
                <a:path w="59690" h="120014">
                  <a:moveTo>
                    <a:pt x="0" y="0"/>
                  </a:moveTo>
                  <a:lnTo>
                    <a:pt x="9780" y="6610"/>
                  </a:lnTo>
                  <a:lnTo>
                    <a:pt x="19712" y="49366"/>
                  </a:lnTo>
                  <a:lnTo>
                    <a:pt x="16627" y="119553"/>
                  </a:lnTo>
                  <a:lnTo>
                    <a:pt x="47390" y="113909"/>
                  </a:lnTo>
                  <a:lnTo>
                    <a:pt x="59260" y="111330"/>
                  </a:lnTo>
                  <a:lnTo>
                    <a:pt x="57863" y="87263"/>
                  </a:lnTo>
                  <a:lnTo>
                    <a:pt x="54612" y="70625"/>
                  </a:lnTo>
                  <a:lnTo>
                    <a:pt x="46998" y="53660"/>
                  </a:lnTo>
                  <a:lnTo>
                    <a:pt x="32514" y="28615"/>
                  </a:lnTo>
                  <a:lnTo>
                    <a:pt x="12531" y="6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843892" y="4471821"/>
              <a:ext cx="283210" cy="146685"/>
            </a:xfrm>
            <a:custGeom>
              <a:avLst/>
              <a:gdLst/>
              <a:ahLst/>
              <a:cxnLst/>
              <a:rect l="l" t="t" r="r" b="b"/>
              <a:pathLst>
                <a:path w="283209" h="146685">
                  <a:moveTo>
                    <a:pt x="146738" y="146144"/>
                  </a:moveTo>
                  <a:lnTo>
                    <a:pt x="102249" y="121992"/>
                  </a:lnTo>
                  <a:lnTo>
                    <a:pt x="72337" y="111565"/>
                  </a:lnTo>
                  <a:lnTo>
                    <a:pt x="43427" y="112725"/>
                  </a:lnTo>
                  <a:lnTo>
                    <a:pt x="1946" y="123335"/>
                  </a:lnTo>
                  <a:lnTo>
                    <a:pt x="0" y="93541"/>
                  </a:lnTo>
                  <a:lnTo>
                    <a:pt x="30089" y="43528"/>
                  </a:lnTo>
                  <a:lnTo>
                    <a:pt x="78025" y="13761"/>
                  </a:lnTo>
                  <a:lnTo>
                    <a:pt x="125009" y="1453"/>
                  </a:lnTo>
                  <a:lnTo>
                    <a:pt x="158462" y="0"/>
                  </a:lnTo>
                  <a:lnTo>
                    <a:pt x="195759" y="5876"/>
                  </a:lnTo>
                  <a:lnTo>
                    <a:pt x="255908" y="46512"/>
                  </a:lnTo>
                  <a:lnTo>
                    <a:pt x="278652" y="103705"/>
                  </a:lnTo>
                  <a:lnTo>
                    <a:pt x="282641" y="129228"/>
                  </a:lnTo>
                  <a:lnTo>
                    <a:pt x="241534" y="138750"/>
                  </a:lnTo>
                  <a:lnTo>
                    <a:pt x="213675" y="143687"/>
                  </a:lnTo>
                  <a:lnTo>
                    <a:pt x="186324" y="145622"/>
                  </a:lnTo>
                  <a:lnTo>
                    <a:pt x="146738" y="146144"/>
                  </a:lnTo>
                  <a:close/>
                </a:path>
              </a:pathLst>
            </a:custGeom>
            <a:ln w="1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66477" y="4578052"/>
              <a:ext cx="229487" cy="8979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6906160" y="4845881"/>
              <a:ext cx="332105" cy="237490"/>
            </a:xfrm>
            <a:custGeom>
              <a:avLst/>
              <a:gdLst/>
              <a:ahLst/>
              <a:cxnLst/>
              <a:rect l="l" t="t" r="r" b="b"/>
              <a:pathLst>
                <a:path w="332104" h="237489">
                  <a:moveTo>
                    <a:pt x="277228" y="0"/>
                  </a:moveTo>
                  <a:lnTo>
                    <a:pt x="302922" y="48840"/>
                  </a:lnTo>
                  <a:lnTo>
                    <a:pt x="323384" y="105648"/>
                  </a:lnTo>
                  <a:lnTo>
                    <a:pt x="331976" y="155869"/>
                  </a:lnTo>
                  <a:lnTo>
                    <a:pt x="322059" y="184950"/>
                  </a:lnTo>
                  <a:lnTo>
                    <a:pt x="275859" y="181323"/>
                  </a:lnTo>
                  <a:lnTo>
                    <a:pt x="221570" y="143106"/>
                  </a:lnTo>
                  <a:lnTo>
                    <a:pt x="176387" y="99075"/>
                  </a:lnTo>
                  <a:lnTo>
                    <a:pt x="157505" y="78003"/>
                  </a:lnTo>
                  <a:lnTo>
                    <a:pt x="169694" y="163062"/>
                  </a:lnTo>
                  <a:lnTo>
                    <a:pt x="171243" y="207975"/>
                  </a:lnTo>
                  <a:lnTo>
                    <a:pt x="159891" y="227647"/>
                  </a:lnTo>
                  <a:lnTo>
                    <a:pt x="133375" y="236982"/>
                  </a:lnTo>
                  <a:lnTo>
                    <a:pt x="109528" y="232152"/>
                  </a:lnTo>
                  <a:lnTo>
                    <a:pt x="81747" y="209102"/>
                  </a:lnTo>
                  <a:lnTo>
                    <a:pt x="52551" y="171518"/>
                  </a:lnTo>
                  <a:lnTo>
                    <a:pt x="24462" y="123084"/>
                  </a:lnTo>
                  <a:lnTo>
                    <a:pt x="0" y="67487"/>
                  </a:lnTo>
                </a:path>
              </a:pathLst>
            </a:custGeom>
            <a:ln w="21234">
              <a:solidFill>
                <a:srgbClr val="005B9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40287" y="4704799"/>
              <a:ext cx="115455" cy="171005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886068" y="4934973"/>
              <a:ext cx="869950" cy="100965"/>
            </a:xfrm>
            <a:custGeom>
              <a:avLst/>
              <a:gdLst/>
              <a:ahLst/>
              <a:cxnLst/>
              <a:rect l="l" t="t" r="r" b="b"/>
              <a:pathLst>
                <a:path w="869950" h="100964">
                  <a:moveTo>
                    <a:pt x="869353" y="0"/>
                  </a:moveTo>
                  <a:lnTo>
                    <a:pt x="0" y="100672"/>
                  </a:lnTo>
                </a:path>
              </a:pathLst>
            </a:custGeom>
            <a:ln w="9525">
              <a:solidFill>
                <a:srgbClr val="F04E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886068" y="4434400"/>
              <a:ext cx="869950" cy="100965"/>
            </a:xfrm>
            <a:custGeom>
              <a:avLst/>
              <a:gdLst/>
              <a:ahLst/>
              <a:cxnLst/>
              <a:rect l="l" t="t" r="r" b="b"/>
              <a:pathLst>
                <a:path w="869950" h="100964">
                  <a:moveTo>
                    <a:pt x="869353" y="10067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04E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08002" y="6191999"/>
              <a:ext cx="791997" cy="79200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5999" y="6191999"/>
              <a:ext cx="791999" cy="79200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80006" y="1116001"/>
              <a:ext cx="647992" cy="899996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366339" y="3530469"/>
              <a:ext cx="415290" cy="473075"/>
            </a:xfrm>
            <a:custGeom>
              <a:avLst/>
              <a:gdLst/>
              <a:ahLst/>
              <a:cxnLst/>
              <a:rect l="l" t="t" r="r" b="b"/>
              <a:pathLst>
                <a:path w="415290" h="473075">
                  <a:moveTo>
                    <a:pt x="130225" y="0"/>
                  </a:moveTo>
                  <a:lnTo>
                    <a:pt x="115655" y="38487"/>
                  </a:lnTo>
                  <a:lnTo>
                    <a:pt x="104671" y="71299"/>
                  </a:lnTo>
                  <a:lnTo>
                    <a:pt x="91762" y="116419"/>
                  </a:lnTo>
                  <a:lnTo>
                    <a:pt x="71412" y="191833"/>
                  </a:lnTo>
                  <a:lnTo>
                    <a:pt x="36699" y="172418"/>
                  </a:lnTo>
                  <a:lnTo>
                    <a:pt x="17689" y="164050"/>
                  </a:lnTo>
                  <a:lnTo>
                    <a:pt x="7688" y="165024"/>
                  </a:lnTo>
                  <a:lnTo>
                    <a:pt x="0" y="173634"/>
                  </a:lnTo>
                  <a:lnTo>
                    <a:pt x="999" y="197171"/>
                  </a:lnTo>
                  <a:lnTo>
                    <a:pt x="20608" y="225402"/>
                  </a:lnTo>
                  <a:lnTo>
                    <a:pt x="43566" y="249104"/>
                  </a:lnTo>
                  <a:lnTo>
                    <a:pt x="54609" y="259054"/>
                  </a:lnTo>
                  <a:lnTo>
                    <a:pt x="30385" y="308372"/>
                  </a:lnTo>
                  <a:lnTo>
                    <a:pt x="12063" y="354480"/>
                  </a:lnTo>
                  <a:lnTo>
                    <a:pt x="3987" y="391119"/>
                  </a:lnTo>
                  <a:lnTo>
                    <a:pt x="10502" y="412026"/>
                  </a:lnTo>
                  <a:lnTo>
                    <a:pt x="52832" y="411581"/>
                  </a:lnTo>
                  <a:lnTo>
                    <a:pt x="106024" y="381927"/>
                  </a:lnTo>
                  <a:lnTo>
                    <a:pt x="151536" y="346757"/>
                  </a:lnTo>
                  <a:lnTo>
                    <a:pt x="170827" y="329768"/>
                  </a:lnTo>
                  <a:lnTo>
                    <a:pt x="191901" y="415467"/>
                  </a:lnTo>
                  <a:lnTo>
                    <a:pt x="208116" y="458765"/>
                  </a:lnTo>
                  <a:lnTo>
                    <a:pt x="227743" y="472921"/>
                  </a:lnTo>
                  <a:lnTo>
                    <a:pt x="259054" y="471195"/>
                  </a:lnTo>
                  <a:lnTo>
                    <a:pt x="279524" y="459902"/>
                  </a:lnTo>
                  <a:lnTo>
                    <a:pt x="298094" y="430258"/>
                  </a:lnTo>
                  <a:lnTo>
                    <a:pt x="313597" y="380300"/>
                  </a:lnTo>
                  <a:lnTo>
                    <a:pt x="324866" y="308063"/>
                  </a:lnTo>
                  <a:lnTo>
                    <a:pt x="378903" y="288534"/>
                  </a:lnTo>
                  <a:lnTo>
                    <a:pt x="406219" y="276082"/>
                  </a:lnTo>
                  <a:lnTo>
                    <a:pt x="415184" y="265358"/>
                  </a:lnTo>
                  <a:lnTo>
                    <a:pt x="414172" y="251015"/>
                  </a:lnTo>
                  <a:lnTo>
                    <a:pt x="400560" y="241340"/>
                  </a:lnTo>
                  <a:lnTo>
                    <a:pt x="373983" y="238925"/>
                  </a:lnTo>
                  <a:lnTo>
                    <a:pt x="348053" y="240139"/>
                  </a:lnTo>
                  <a:lnTo>
                    <a:pt x="336384" y="241350"/>
                  </a:lnTo>
                  <a:lnTo>
                    <a:pt x="343544" y="196168"/>
                  </a:lnTo>
                  <a:lnTo>
                    <a:pt x="349037" y="147075"/>
                  </a:lnTo>
                  <a:lnTo>
                    <a:pt x="352601" y="96054"/>
                  </a:lnTo>
                  <a:lnTo>
                    <a:pt x="353974" y="45085"/>
                  </a:lnTo>
                  <a:lnTo>
                    <a:pt x="130225" y="0"/>
                  </a:lnTo>
                  <a:close/>
                </a:path>
              </a:pathLst>
            </a:custGeom>
            <a:solidFill>
              <a:srgbClr val="ABE1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2745" y="3850915"/>
              <a:ext cx="122847" cy="91200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589635" y="3584422"/>
              <a:ext cx="192405" cy="418465"/>
            </a:xfrm>
            <a:custGeom>
              <a:avLst/>
              <a:gdLst/>
              <a:ahLst/>
              <a:cxnLst/>
              <a:rect l="l" t="t" r="r" b="b"/>
              <a:pathLst>
                <a:path w="192404" h="418464">
                  <a:moveTo>
                    <a:pt x="130238" y="7175"/>
                  </a:moveTo>
                  <a:lnTo>
                    <a:pt x="105054" y="0"/>
                  </a:lnTo>
                  <a:lnTo>
                    <a:pt x="110121" y="17691"/>
                  </a:lnTo>
                  <a:lnTo>
                    <a:pt x="110477" y="27444"/>
                  </a:lnTo>
                  <a:lnTo>
                    <a:pt x="104914" y="32753"/>
                  </a:lnTo>
                  <a:lnTo>
                    <a:pt x="92252" y="37071"/>
                  </a:lnTo>
                  <a:lnTo>
                    <a:pt x="105194" y="59474"/>
                  </a:lnTo>
                  <a:lnTo>
                    <a:pt x="109334" y="83134"/>
                  </a:lnTo>
                  <a:lnTo>
                    <a:pt x="104482" y="122656"/>
                  </a:lnTo>
                  <a:lnTo>
                    <a:pt x="90589" y="192151"/>
                  </a:lnTo>
                  <a:lnTo>
                    <a:pt x="90500" y="192620"/>
                  </a:lnTo>
                  <a:lnTo>
                    <a:pt x="94830" y="193370"/>
                  </a:lnTo>
                  <a:lnTo>
                    <a:pt x="113550" y="192151"/>
                  </a:lnTo>
                  <a:lnTo>
                    <a:pt x="115595" y="187401"/>
                  </a:lnTo>
                  <a:lnTo>
                    <a:pt x="115709" y="187134"/>
                  </a:lnTo>
                  <a:lnTo>
                    <a:pt x="113093" y="187401"/>
                  </a:lnTo>
                  <a:lnTo>
                    <a:pt x="120243" y="142227"/>
                  </a:lnTo>
                  <a:lnTo>
                    <a:pt x="125730" y="93129"/>
                  </a:lnTo>
                  <a:lnTo>
                    <a:pt x="129298" y="42113"/>
                  </a:lnTo>
                  <a:lnTo>
                    <a:pt x="130238" y="7175"/>
                  </a:lnTo>
                  <a:close/>
                </a:path>
                <a:path w="192404" h="418464">
                  <a:moveTo>
                    <a:pt x="191884" y="211404"/>
                  </a:moveTo>
                  <a:lnTo>
                    <a:pt x="191084" y="200126"/>
                  </a:lnTo>
                  <a:lnTo>
                    <a:pt x="168338" y="210756"/>
                  </a:lnTo>
                  <a:lnTo>
                    <a:pt x="138480" y="222973"/>
                  </a:lnTo>
                  <a:lnTo>
                    <a:pt x="113157" y="229793"/>
                  </a:lnTo>
                  <a:lnTo>
                    <a:pt x="79641" y="235610"/>
                  </a:lnTo>
                  <a:lnTo>
                    <a:pt x="75946" y="265811"/>
                  </a:lnTo>
                  <a:lnTo>
                    <a:pt x="64808" y="331254"/>
                  </a:lnTo>
                  <a:lnTo>
                    <a:pt x="46126" y="394208"/>
                  </a:lnTo>
                  <a:lnTo>
                    <a:pt x="19799" y="416928"/>
                  </a:lnTo>
                  <a:lnTo>
                    <a:pt x="3670" y="411683"/>
                  </a:lnTo>
                  <a:lnTo>
                    <a:pt x="0" y="411124"/>
                  </a:lnTo>
                  <a:lnTo>
                    <a:pt x="10312" y="416344"/>
                  </a:lnTo>
                  <a:lnTo>
                    <a:pt x="14706" y="418401"/>
                  </a:lnTo>
                  <a:lnTo>
                    <a:pt x="35750" y="417233"/>
                  </a:lnTo>
                  <a:lnTo>
                    <a:pt x="74790" y="376301"/>
                  </a:lnTo>
                  <a:lnTo>
                    <a:pt x="90297" y="326351"/>
                  </a:lnTo>
                  <a:lnTo>
                    <a:pt x="101574" y="254101"/>
                  </a:lnTo>
                  <a:lnTo>
                    <a:pt x="155600" y="234581"/>
                  </a:lnTo>
                  <a:lnTo>
                    <a:pt x="182918" y="222123"/>
                  </a:lnTo>
                  <a:lnTo>
                    <a:pt x="191884" y="211404"/>
                  </a:lnTo>
                  <a:close/>
                </a:path>
              </a:pathLst>
            </a:custGeom>
            <a:solidFill>
              <a:srgbClr val="7CBC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7164" y="3723408"/>
              <a:ext cx="72335" cy="71806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619787" y="3635358"/>
              <a:ext cx="45720" cy="51435"/>
            </a:xfrm>
            <a:custGeom>
              <a:avLst/>
              <a:gdLst/>
              <a:ahLst/>
              <a:cxnLst/>
              <a:rect l="l" t="t" r="r" b="b"/>
              <a:pathLst>
                <a:path w="45720" h="51435">
                  <a:moveTo>
                    <a:pt x="27442" y="0"/>
                  </a:moveTo>
                  <a:lnTo>
                    <a:pt x="0" y="31609"/>
                  </a:lnTo>
                  <a:lnTo>
                    <a:pt x="3336" y="40627"/>
                  </a:lnTo>
                  <a:lnTo>
                    <a:pt x="9509" y="47435"/>
                  </a:lnTo>
                  <a:lnTo>
                    <a:pt x="17943" y="51079"/>
                  </a:lnTo>
                  <a:lnTo>
                    <a:pt x="27123" y="50710"/>
                  </a:lnTo>
                  <a:lnTo>
                    <a:pt x="35332" y="46574"/>
                  </a:lnTo>
                  <a:lnTo>
                    <a:pt x="41689" y="39356"/>
                  </a:lnTo>
                  <a:lnTo>
                    <a:pt x="45311" y="29743"/>
                  </a:lnTo>
                  <a:lnTo>
                    <a:pt x="45379" y="19470"/>
                  </a:lnTo>
                  <a:lnTo>
                    <a:pt x="42039" y="10452"/>
                  </a:lnTo>
                  <a:lnTo>
                    <a:pt x="35869" y="3643"/>
                  </a:lnTo>
                  <a:lnTo>
                    <a:pt x="27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23925" y="3640014"/>
              <a:ext cx="37465" cy="41910"/>
            </a:xfrm>
            <a:custGeom>
              <a:avLst/>
              <a:gdLst/>
              <a:ahLst/>
              <a:cxnLst/>
              <a:rect l="l" t="t" r="r" b="b"/>
              <a:pathLst>
                <a:path w="37465" h="41910">
                  <a:moveTo>
                    <a:pt x="22429" y="0"/>
                  </a:moveTo>
                  <a:lnTo>
                    <a:pt x="0" y="25846"/>
                  </a:lnTo>
                  <a:lnTo>
                    <a:pt x="2731" y="33220"/>
                  </a:lnTo>
                  <a:lnTo>
                    <a:pt x="7777" y="38788"/>
                  </a:lnTo>
                  <a:lnTo>
                    <a:pt x="14669" y="41770"/>
                  </a:lnTo>
                  <a:lnTo>
                    <a:pt x="22172" y="41463"/>
                  </a:lnTo>
                  <a:lnTo>
                    <a:pt x="28882" y="38079"/>
                  </a:lnTo>
                  <a:lnTo>
                    <a:pt x="34081" y="32178"/>
                  </a:lnTo>
                  <a:lnTo>
                    <a:pt x="37047" y="24320"/>
                  </a:lnTo>
                  <a:lnTo>
                    <a:pt x="37106" y="15923"/>
                  </a:lnTo>
                  <a:lnTo>
                    <a:pt x="34376" y="8550"/>
                  </a:lnTo>
                  <a:lnTo>
                    <a:pt x="29328" y="2982"/>
                  </a:lnTo>
                  <a:lnTo>
                    <a:pt x="2242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42670" y="3642634"/>
              <a:ext cx="21590" cy="23495"/>
            </a:xfrm>
            <a:custGeom>
              <a:avLst/>
              <a:gdLst/>
              <a:ahLst/>
              <a:cxnLst/>
              <a:rect l="l" t="t" r="r" b="b"/>
              <a:pathLst>
                <a:path w="21590" h="23495">
                  <a:moveTo>
                    <a:pt x="7340" y="0"/>
                  </a:moveTo>
                  <a:lnTo>
                    <a:pt x="2197" y="4000"/>
                  </a:lnTo>
                  <a:lnTo>
                    <a:pt x="0" y="15836"/>
                  </a:lnTo>
                  <a:lnTo>
                    <a:pt x="3352" y="21424"/>
                  </a:lnTo>
                  <a:lnTo>
                    <a:pt x="13843" y="23380"/>
                  </a:lnTo>
                  <a:lnTo>
                    <a:pt x="18973" y="19367"/>
                  </a:lnTo>
                  <a:lnTo>
                    <a:pt x="20078" y="13449"/>
                  </a:lnTo>
                  <a:lnTo>
                    <a:pt x="21183" y="7531"/>
                  </a:lnTo>
                  <a:lnTo>
                    <a:pt x="17818" y="1943"/>
                  </a:lnTo>
                  <a:lnTo>
                    <a:pt x="7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96987" y="3604535"/>
              <a:ext cx="98425" cy="120650"/>
            </a:xfrm>
            <a:custGeom>
              <a:avLst/>
              <a:gdLst/>
              <a:ahLst/>
              <a:cxnLst/>
              <a:rect l="l" t="t" r="r" b="b"/>
              <a:pathLst>
                <a:path w="98425" h="120650">
                  <a:moveTo>
                    <a:pt x="309" y="78689"/>
                  </a:moveTo>
                  <a:lnTo>
                    <a:pt x="0" y="99290"/>
                  </a:lnTo>
                  <a:lnTo>
                    <a:pt x="2878" y="110482"/>
                  </a:lnTo>
                  <a:lnTo>
                    <a:pt x="11629" y="116156"/>
                  </a:lnTo>
                  <a:lnTo>
                    <a:pt x="28935" y="120205"/>
                  </a:lnTo>
                  <a:lnTo>
                    <a:pt x="49945" y="118791"/>
                  </a:lnTo>
                  <a:lnTo>
                    <a:pt x="78459" y="85688"/>
                  </a:lnTo>
                  <a:lnTo>
                    <a:pt x="91008" y="38067"/>
                  </a:lnTo>
                  <a:lnTo>
                    <a:pt x="96998" y="5388"/>
                  </a:lnTo>
                  <a:lnTo>
                    <a:pt x="97909" y="0"/>
                  </a:lnTo>
                </a:path>
              </a:pathLst>
            </a:custGeom>
            <a:ln w="19456">
              <a:solidFill>
                <a:srgbClr val="005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01304" y="3592940"/>
              <a:ext cx="189230" cy="33020"/>
            </a:xfrm>
            <a:custGeom>
              <a:avLst/>
              <a:gdLst/>
              <a:ahLst/>
              <a:cxnLst/>
              <a:rect l="l" t="t" r="r" b="b"/>
              <a:pathLst>
                <a:path w="189229" h="33020">
                  <a:moveTo>
                    <a:pt x="0" y="0"/>
                  </a:moveTo>
                  <a:lnTo>
                    <a:pt x="40733" y="1912"/>
                  </a:lnTo>
                  <a:lnTo>
                    <a:pt x="94830" y="10655"/>
                  </a:lnTo>
                  <a:lnTo>
                    <a:pt x="133460" y="18293"/>
                  </a:lnTo>
                  <a:lnTo>
                    <a:pt x="182007" y="30645"/>
                  </a:lnTo>
                  <a:lnTo>
                    <a:pt x="188683" y="32689"/>
                  </a:lnTo>
                </a:path>
              </a:pathLst>
            </a:custGeom>
            <a:ln w="19456">
              <a:solidFill>
                <a:srgbClr val="005B9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66339" y="3530469"/>
              <a:ext cx="415290" cy="473075"/>
            </a:xfrm>
            <a:custGeom>
              <a:avLst/>
              <a:gdLst/>
              <a:ahLst/>
              <a:cxnLst/>
              <a:rect l="l" t="t" r="r" b="b"/>
              <a:pathLst>
                <a:path w="415290" h="473075">
                  <a:moveTo>
                    <a:pt x="130225" y="0"/>
                  </a:moveTo>
                  <a:lnTo>
                    <a:pt x="115655" y="38487"/>
                  </a:lnTo>
                  <a:lnTo>
                    <a:pt x="104671" y="71299"/>
                  </a:lnTo>
                  <a:lnTo>
                    <a:pt x="91762" y="116419"/>
                  </a:lnTo>
                  <a:lnTo>
                    <a:pt x="71412" y="191833"/>
                  </a:lnTo>
                  <a:lnTo>
                    <a:pt x="36699" y="172418"/>
                  </a:lnTo>
                  <a:lnTo>
                    <a:pt x="17689" y="164050"/>
                  </a:lnTo>
                  <a:lnTo>
                    <a:pt x="7688" y="165024"/>
                  </a:lnTo>
                  <a:lnTo>
                    <a:pt x="0" y="173634"/>
                  </a:lnTo>
                  <a:lnTo>
                    <a:pt x="999" y="197171"/>
                  </a:lnTo>
                  <a:lnTo>
                    <a:pt x="20608" y="225402"/>
                  </a:lnTo>
                  <a:lnTo>
                    <a:pt x="43566" y="249104"/>
                  </a:lnTo>
                  <a:lnTo>
                    <a:pt x="54609" y="259054"/>
                  </a:lnTo>
                  <a:lnTo>
                    <a:pt x="30385" y="308372"/>
                  </a:lnTo>
                  <a:lnTo>
                    <a:pt x="12063" y="354480"/>
                  </a:lnTo>
                  <a:lnTo>
                    <a:pt x="3987" y="391119"/>
                  </a:lnTo>
                  <a:lnTo>
                    <a:pt x="10502" y="412026"/>
                  </a:lnTo>
                  <a:lnTo>
                    <a:pt x="52832" y="411581"/>
                  </a:lnTo>
                  <a:lnTo>
                    <a:pt x="106024" y="381927"/>
                  </a:lnTo>
                  <a:lnTo>
                    <a:pt x="151536" y="346757"/>
                  </a:lnTo>
                  <a:lnTo>
                    <a:pt x="170827" y="329768"/>
                  </a:lnTo>
                  <a:lnTo>
                    <a:pt x="191901" y="415467"/>
                  </a:lnTo>
                  <a:lnTo>
                    <a:pt x="208116" y="458765"/>
                  </a:lnTo>
                  <a:lnTo>
                    <a:pt x="227743" y="472921"/>
                  </a:lnTo>
                  <a:lnTo>
                    <a:pt x="259054" y="471195"/>
                  </a:lnTo>
                  <a:lnTo>
                    <a:pt x="279524" y="459902"/>
                  </a:lnTo>
                  <a:lnTo>
                    <a:pt x="298094" y="430258"/>
                  </a:lnTo>
                  <a:lnTo>
                    <a:pt x="313597" y="380300"/>
                  </a:lnTo>
                  <a:lnTo>
                    <a:pt x="324866" y="308063"/>
                  </a:lnTo>
                  <a:lnTo>
                    <a:pt x="378903" y="288534"/>
                  </a:lnTo>
                  <a:lnTo>
                    <a:pt x="406219" y="276082"/>
                  </a:lnTo>
                  <a:lnTo>
                    <a:pt x="415184" y="265358"/>
                  </a:lnTo>
                  <a:lnTo>
                    <a:pt x="414172" y="251015"/>
                  </a:lnTo>
                  <a:lnTo>
                    <a:pt x="400560" y="241340"/>
                  </a:lnTo>
                  <a:lnTo>
                    <a:pt x="373983" y="238925"/>
                  </a:lnTo>
                  <a:lnTo>
                    <a:pt x="348053" y="240139"/>
                  </a:lnTo>
                  <a:lnTo>
                    <a:pt x="336384" y="241350"/>
                  </a:lnTo>
                  <a:lnTo>
                    <a:pt x="343544" y="196168"/>
                  </a:lnTo>
                  <a:lnTo>
                    <a:pt x="349037" y="147075"/>
                  </a:lnTo>
                  <a:lnTo>
                    <a:pt x="352601" y="96054"/>
                  </a:lnTo>
                  <a:lnTo>
                    <a:pt x="353974" y="45085"/>
                  </a:lnTo>
                </a:path>
              </a:pathLst>
            </a:custGeom>
            <a:ln w="972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70327" y="3789518"/>
              <a:ext cx="321310" cy="213995"/>
            </a:xfrm>
            <a:custGeom>
              <a:avLst/>
              <a:gdLst/>
              <a:ahLst/>
              <a:cxnLst/>
              <a:rect l="l" t="t" r="r" b="b"/>
              <a:pathLst>
                <a:path w="321309" h="213995">
                  <a:moveTo>
                    <a:pt x="50622" y="0"/>
                  </a:moveTo>
                  <a:lnTo>
                    <a:pt x="26398" y="49317"/>
                  </a:lnTo>
                  <a:lnTo>
                    <a:pt x="8075" y="95427"/>
                  </a:lnTo>
                  <a:lnTo>
                    <a:pt x="0" y="132070"/>
                  </a:lnTo>
                  <a:lnTo>
                    <a:pt x="6515" y="152984"/>
                  </a:lnTo>
                  <a:lnTo>
                    <a:pt x="48844" y="152532"/>
                  </a:lnTo>
                  <a:lnTo>
                    <a:pt x="102036" y="122874"/>
                  </a:lnTo>
                  <a:lnTo>
                    <a:pt x="147548" y="87702"/>
                  </a:lnTo>
                  <a:lnTo>
                    <a:pt x="166840" y="70713"/>
                  </a:lnTo>
                  <a:lnTo>
                    <a:pt x="187913" y="156412"/>
                  </a:lnTo>
                  <a:lnTo>
                    <a:pt x="204128" y="199710"/>
                  </a:lnTo>
                  <a:lnTo>
                    <a:pt x="223756" y="213867"/>
                  </a:lnTo>
                  <a:lnTo>
                    <a:pt x="255066" y="212140"/>
                  </a:lnTo>
                  <a:lnTo>
                    <a:pt x="275537" y="200849"/>
                  </a:lnTo>
                  <a:lnTo>
                    <a:pt x="294106" y="171208"/>
                  </a:lnTo>
                  <a:lnTo>
                    <a:pt x="309609" y="121250"/>
                  </a:lnTo>
                  <a:lnTo>
                    <a:pt x="320878" y="49009"/>
                  </a:lnTo>
                </a:path>
              </a:pathLst>
            </a:custGeom>
            <a:ln w="19354">
              <a:solidFill>
                <a:srgbClr val="005B9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3580" y="3426003"/>
              <a:ext cx="249415" cy="177803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493580" y="3426003"/>
              <a:ext cx="249554" cy="177800"/>
            </a:xfrm>
            <a:custGeom>
              <a:avLst/>
              <a:gdLst/>
              <a:ahLst/>
              <a:cxnLst/>
              <a:rect l="l" t="t" r="r" b="b"/>
              <a:pathLst>
                <a:path w="249554" h="177800">
                  <a:moveTo>
                    <a:pt x="116204" y="140465"/>
                  </a:moveTo>
                  <a:lnTo>
                    <a:pt x="87050" y="102631"/>
                  </a:lnTo>
                  <a:lnTo>
                    <a:pt x="65227" y="82207"/>
                  </a:lnTo>
                  <a:lnTo>
                    <a:pt x="39841" y="72160"/>
                  </a:lnTo>
                  <a:lnTo>
                    <a:pt x="0" y="65458"/>
                  </a:lnTo>
                  <a:lnTo>
                    <a:pt x="9706" y="39012"/>
                  </a:lnTo>
                  <a:lnTo>
                    <a:pt x="54775" y="7356"/>
                  </a:lnTo>
                  <a:lnTo>
                    <a:pt x="107507" y="0"/>
                  </a:lnTo>
                  <a:lnTo>
                    <a:pt x="131118" y="2498"/>
                  </a:lnTo>
                  <a:lnTo>
                    <a:pt x="182159" y="18862"/>
                  </a:lnTo>
                  <a:lnTo>
                    <a:pt x="236278" y="64298"/>
                  </a:lnTo>
                  <a:lnTo>
                    <a:pt x="249415" y="128366"/>
                  </a:lnTo>
                  <a:lnTo>
                    <a:pt x="246226" y="154255"/>
                  </a:lnTo>
                  <a:lnTo>
                    <a:pt x="242015" y="171522"/>
                  </a:lnTo>
                  <a:lnTo>
                    <a:pt x="239915" y="177803"/>
                  </a:lnTo>
                  <a:lnTo>
                    <a:pt x="200813" y="170311"/>
                  </a:lnTo>
                  <a:lnTo>
                    <a:pt x="174893" y="163925"/>
                  </a:lnTo>
                  <a:lnTo>
                    <a:pt x="150556" y="155143"/>
                  </a:lnTo>
                  <a:lnTo>
                    <a:pt x="116204" y="140465"/>
                  </a:lnTo>
                  <a:close/>
                </a:path>
              </a:pathLst>
            </a:custGeom>
            <a:ln w="994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9012" y="3486490"/>
              <a:ext cx="215745" cy="90192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693586" y="3484644"/>
              <a:ext cx="52069" cy="119380"/>
            </a:xfrm>
            <a:custGeom>
              <a:avLst/>
              <a:gdLst/>
              <a:ahLst/>
              <a:cxnLst/>
              <a:rect l="l" t="t" r="r" b="b"/>
              <a:pathLst>
                <a:path w="52070" h="119379">
                  <a:moveTo>
                    <a:pt x="31036" y="0"/>
                  </a:moveTo>
                  <a:lnTo>
                    <a:pt x="37240" y="9906"/>
                  </a:lnTo>
                  <a:lnTo>
                    <a:pt x="29473" y="50591"/>
                  </a:lnTo>
                  <a:lnTo>
                    <a:pt x="0" y="109961"/>
                  </a:lnTo>
                  <a:lnTo>
                    <a:pt x="28689" y="116846"/>
                  </a:lnTo>
                  <a:lnTo>
                    <a:pt x="39914" y="119158"/>
                  </a:lnTo>
                  <a:lnTo>
                    <a:pt x="47906" y="97859"/>
                  </a:lnTo>
                  <a:lnTo>
                    <a:pt x="51458" y="82263"/>
                  </a:lnTo>
                  <a:lnTo>
                    <a:pt x="51373" y="64721"/>
                  </a:lnTo>
                  <a:lnTo>
                    <a:pt x="48449" y="37586"/>
                  </a:lnTo>
                  <a:lnTo>
                    <a:pt x="36277" y="5659"/>
                  </a:lnTo>
                  <a:lnTo>
                    <a:pt x="31036" y="0"/>
                  </a:lnTo>
                  <a:close/>
                </a:path>
              </a:pathLst>
            </a:custGeom>
            <a:solidFill>
              <a:srgbClr val="00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93580" y="3426003"/>
              <a:ext cx="249554" cy="177800"/>
            </a:xfrm>
            <a:custGeom>
              <a:avLst/>
              <a:gdLst/>
              <a:ahLst/>
              <a:cxnLst/>
              <a:rect l="l" t="t" r="r" b="b"/>
              <a:pathLst>
                <a:path w="249554" h="177800">
                  <a:moveTo>
                    <a:pt x="116204" y="140465"/>
                  </a:moveTo>
                  <a:lnTo>
                    <a:pt x="87050" y="102631"/>
                  </a:lnTo>
                  <a:lnTo>
                    <a:pt x="65227" y="82207"/>
                  </a:lnTo>
                  <a:lnTo>
                    <a:pt x="39841" y="72160"/>
                  </a:lnTo>
                  <a:lnTo>
                    <a:pt x="0" y="65458"/>
                  </a:lnTo>
                  <a:lnTo>
                    <a:pt x="9706" y="39012"/>
                  </a:lnTo>
                  <a:lnTo>
                    <a:pt x="54775" y="7356"/>
                  </a:lnTo>
                  <a:lnTo>
                    <a:pt x="107507" y="0"/>
                  </a:lnTo>
                  <a:lnTo>
                    <a:pt x="131118" y="2498"/>
                  </a:lnTo>
                  <a:lnTo>
                    <a:pt x="182159" y="18862"/>
                  </a:lnTo>
                  <a:lnTo>
                    <a:pt x="236278" y="64298"/>
                  </a:lnTo>
                  <a:lnTo>
                    <a:pt x="249415" y="128366"/>
                  </a:lnTo>
                  <a:lnTo>
                    <a:pt x="246226" y="154255"/>
                  </a:lnTo>
                  <a:lnTo>
                    <a:pt x="242015" y="171522"/>
                  </a:lnTo>
                  <a:lnTo>
                    <a:pt x="239915" y="177803"/>
                  </a:lnTo>
                  <a:lnTo>
                    <a:pt x="200813" y="170311"/>
                  </a:lnTo>
                  <a:lnTo>
                    <a:pt x="174893" y="163925"/>
                  </a:lnTo>
                  <a:lnTo>
                    <a:pt x="150556" y="155143"/>
                  </a:lnTo>
                  <a:lnTo>
                    <a:pt x="116204" y="140465"/>
                  </a:lnTo>
                  <a:close/>
                </a:path>
              </a:pathLst>
            </a:custGeom>
            <a:ln w="972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9120" y="3486598"/>
              <a:ext cx="215529" cy="8997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6183" y="3740681"/>
              <a:ext cx="147548" cy="103289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508765" y="3632146"/>
              <a:ext cx="41275" cy="22225"/>
            </a:xfrm>
            <a:custGeom>
              <a:avLst/>
              <a:gdLst/>
              <a:ahLst/>
              <a:cxnLst/>
              <a:rect l="l" t="t" r="r" b="b"/>
              <a:pathLst>
                <a:path w="41275" h="22225">
                  <a:moveTo>
                    <a:pt x="0" y="10326"/>
                  </a:moveTo>
                  <a:lnTo>
                    <a:pt x="4702" y="4985"/>
                  </a:lnTo>
                  <a:lnTo>
                    <a:pt x="10809" y="1452"/>
                  </a:lnTo>
                  <a:lnTo>
                    <a:pt x="17804" y="0"/>
                  </a:lnTo>
                  <a:lnTo>
                    <a:pt x="25171" y="902"/>
                  </a:lnTo>
                  <a:lnTo>
                    <a:pt x="31690" y="4029"/>
                  </a:lnTo>
                  <a:lnTo>
                    <a:pt x="36709" y="8849"/>
                  </a:lnTo>
                  <a:lnTo>
                    <a:pt x="39966" y="14893"/>
                  </a:lnTo>
                  <a:lnTo>
                    <a:pt x="41198" y="21692"/>
                  </a:lnTo>
                </a:path>
              </a:pathLst>
            </a:custGeom>
            <a:ln w="103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854005" y="6282007"/>
              <a:ext cx="3708400" cy="612140"/>
            </a:xfrm>
            <a:custGeom>
              <a:avLst/>
              <a:gdLst/>
              <a:ahLst/>
              <a:cxnLst/>
              <a:rect l="l" t="t" r="r" b="b"/>
              <a:pathLst>
                <a:path w="3708400" h="612140">
                  <a:moveTo>
                    <a:pt x="3491204" y="0"/>
                  </a:moveTo>
                  <a:lnTo>
                    <a:pt x="216788" y="0"/>
                  </a:lnTo>
                  <a:lnTo>
                    <a:pt x="202499" y="2901"/>
                  </a:lnTo>
                  <a:lnTo>
                    <a:pt x="190801" y="10802"/>
                  </a:lnTo>
                  <a:lnTo>
                    <a:pt x="182899" y="22497"/>
                  </a:lnTo>
                  <a:lnTo>
                    <a:pt x="179997" y="36779"/>
                  </a:lnTo>
                  <a:lnTo>
                    <a:pt x="179997" y="245998"/>
                  </a:lnTo>
                  <a:lnTo>
                    <a:pt x="0" y="305993"/>
                  </a:lnTo>
                  <a:lnTo>
                    <a:pt x="179997" y="365988"/>
                  </a:lnTo>
                  <a:lnTo>
                    <a:pt x="179997" y="575208"/>
                  </a:lnTo>
                  <a:lnTo>
                    <a:pt x="182899" y="589492"/>
                  </a:lnTo>
                  <a:lnTo>
                    <a:pt x="190801" y="601191"/>
                  </a:lnTo>
                  <a:lnTo>
                    <a:pt x="202499" y="609096"/>
                  </a:lnTo>
                  <a:lnTo>
                    <a:pt x="216788" y="612000"/>
                  </a:lnTo>
                  <a:lnTo>
                    <a:pt x="3491204" y="612000"/>
                  </a:lnTo>
                  <a:lnTo>
                    <a:pt x="3505488" y="609096"/>
                  </a:lnTo>
                  <a:lnTo>
                    <a:pt x="3517187" y="601191"/>
                  </a:lnTo>
                  <a:lnTo>
                    <a:pt x="3525092" y="589492"/>
                  </a:lnTo>
                  <a:lnTo>
                    <a:pt x="3527996" y="575208"/>
                  </a:lnTo>
                  <a:lnTo>
                    <a:pt x="3527996" y="365988"/>
                  </a:lnTo>
                  <a:lnTo>
                    <a:pt x="3707993" y="305993"/>
                  </a:lnTo>
                  <a:lnTo>
                    <a:pt x="3527996" y="245998"/>
                  </a:lnTo>
                  <a:lnTo>
                    <a:pt x="3527996" y="36779"/>
                  </a:lnTo>
                  <a:lnTo>
                    <a:pt x="3525092" y="22497"/>
                  </a:lnTo>
                  <a:lnTo>
                    <a:pt x="3517187" y="10802"/>
                  </a:lnTo>
                  <a:lnTo>
                    <a:pt x="3505488" y="2901"/>
                  </a:lnTo>
                  <a:lnTo>
                    <a:pt x="3491204" y="0"/>
                  </a:lnTo>
                  <a:close/>
                </a:path>
              </a:pathLst>
            </a:custGeom>
            <a:solidFill>
              <a:srgbClr val="FFF3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854005" y="6282007"/>
              <a:ext cx="3708400" cy="612140"/>
            </a:xfrm>
            <a:custGeom>
              <a:avLst/>
              <a:gdLst/>
              <a:ahLst/>
              <a:cxnLst/>
              <a:rect l="l" t="t" r="r" b="b"/>
              <a:pathLst>
                <a:path w="3708400" h="612140">
                  <a:moveTo>
                    <a:pt x="3707993" y="305993"/>
                  </a:moveTo>
                  <a:lnTo>
                    <a:pt x="3527996" y="245998"/>
                  </a:lnTo>
                  <a:lnTo>
                    <a:pt x="3527996" y="36779"/>
                  </a:lnTo>
                  <a:lnTo>
                    <a:pt x="3525092" y="22497"/>
                  </a:lnTo>
                  <a:lnTo>
                    <a:pt x="3517187" y="10802"/>
                  </a:lnTo>
                  <a:lnTo>
                    <a:pt x="3505488" y="2901"/>
                  </a:lnTo>
                  <a:lnTo>
                    <a:pt x="3491204" y="0"/>
                  </a:lnTo>
                  <a:lnTo>
                    <a:pt x="216788" y="0"/>
                  </a:lnTo>
                  <a:lnTo>
                    <a:pt x="202499" y="2901"/>
                  </a:lnTo>
                  <a:lnTo>
                    <a:pt x="190801" y="10802"/>
                  </a:lnTo>
                  <a:lnTo>
                    <a:pt x="182899" y="22497"/>
                  </a:lnTo>
                  <a:lnTo>
                    <a:pt x="179997" y="36779"/>
                  </a:lnTo>
                  <a:lnTo>
                    <a:pt x="179997" y="245998"/>
                  </a:lnTo>
                  <a:lnTo>
                    <a:pt x="0" y="305993"/>
                  </a:lnTo>
                  <a:lnTo>
                    <a:pt x="179997" y="365988"/>
                  </a:lnTo>
                  <a:lnTo>
                    <a:pt x="179997" y="575208"/>
                  </a:lnTo>
                  <a:lnTo>
                    <a:pt x="182899" y="589492"/>
                  </a:lnTo>
                  <a:lnTo>
                    <a:pt x="190801" y="601191"/>
                  </a:lnTo>
                  <a:lnTo>
                    <a:pt x="202499" y="609096"/>
                  </a:lnTo>
                  <a:lnTo>
                    <a:pt x="216788" y="612000"/>
                  </a:lnTo>
                  <a:lnTo>
                    <a:pt x="3491204" y="612000"/>
                  </a:lnTo>
                  <a:lnTo>
                    <a:pt x="3505488" y="609096"/>
                  </a:lnTo>
                  <a:lnTo>
                    <a:pt x="3517187" y="601191"/>
                  </a:lnTo>
                  <a:lnTo>
                    <a:pt x="3525092" y="589492"/>
                  </a:lnTo>
                  <a:lnTo>
                    <a:pt x="3527996" y="575208"/>
                  </a:lnTo>
                  <a:lnTo>
                    <a:pt x="3527996" y="365988"/>
                  </a:lnTo>
                  <a:lnTo>
                    <a:pt x="3707993" y="305993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9" name="object 59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86669" y="10080001"/>
            <a:ext cx="504000" cy="504000"/>
          </a:xfrm>
          <a:prstGeom prst="rect">
            <a:avLst/>
          </a:prstGeom>
        </p:spPr>
      </p:pic>
      <p:grpSp>
        <p:nvGrpSpPr>
          <p:cNvPr id="60" name="object 60" descr=""/>
          <p:cNvGrpSpPr/>
          <p:nvPr/>
        </p:nvGrpSpPr>
        <p:grpSpPr>
          <a:xfrm>
            <a:off x="323989" y="9269996"/>
            <a:ext cx="3858895" cy="540385"/>
            <a:chOff x="323989" y="9269996"/>
            <a:chExt cx="3858895" cy="540385"/>
          </a:xfrm>
        </p:grpSpPr>
        <p:pic>
          <p:nvPicPr>
            <p:cNvPr id="61" name="object 6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3989" y="9269996"/>
              <a:ext cx="540016" cy="540006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828004" y="9288001"/>
              <a:ext cx="3348354" cy="504190"/>
            </a:xfrm>
            <a:custGeom>
              <a:avLst/>
              <a:gdLst/>
              <a:ahLst/>
              <a:cxnLst/>
              <a:rect l="l" t="t" r="r" b="b"/>
              <a:pathLst>
                <a:path w="3348354" h="504190">
                  <a:moveTo>
                    <a:pt x="3304730" y="0"/>
                  </a:moveTo>
                  <a:lnTo>
                    <a:pt x="151256" y="0"/>
                  </a:lnTo>
                  <a:lnTo>
                    <a:pt x="134463" y="3413"/>
                  </a:lnTo>
                  <a:lnTo>
                    <a:pt x="120708" y="12709"/>
                  </a:lnTo>
                  <a:lnTo>
                    <a:pt x="111414" y="26467"/>
                  </a:lnTo>
                  <a:lnTo>
                    <a:pt x="108000" y="43268"/>
                  </a:lnTo>
                  <a:lnTo>
                    <a:pt x="108000" y="216001"/>
                  </a:lnTo>
                  <a:lnTo>
                    <a:pt x="0" y="252006"/>
                  </a:lnTo>
                  <a:lnTo>
                    <a:pt x="108000" y="287997"/>
                  </a:lnTo>
                  <a:lnTo>
                    <a:pt x="108000" y="460730"/>
                  </a:lnTo>
                  <a:lnTo>
                    <a:pt x="111414" y="477531"/>
                  </a:lnTo>
                  <a:lnTo>
                    <a:pt x="120708" y="491289"/>
                  </a:lnTo>
                  <a:lnTo>
                    <a:pt x="134463" y="500585"/>
                  </a:lnTo>
                  <a:lnTo>
                    <a:pt x="151256" y="503999"/>
                  </a:lnTo>
                  <a:lnTo>
                    <a:pt x="3304730" y="503999"/>
                  </a:lnTo>
                  <a:lnTo>
                    <a:pt x="3321531" y="500585"/>
                  </a:lnTo>
                  <a:lnTo>
                    <a:pt x="3335289" y="491289"/>
                  </a:lnTo>
                  <a:lnTo>
                    <a:pt x="3344585" y="477531"/>
                  </a:lnTo>
                  <a:lnTo>
                    <a:pt x="3347999" y="460730"/>
                  </a:lnTo>
                  <a:lnTo>
                    <a:pt x="3347999" y="43268"/>
                  </a:lnTo>
                  <a:lnTo>
                    <a:pt x="3344585" y="26467"/>
                  </a:lnTo>
                  <a:lnTo>
                    <a:pt x="3335289" y="12709"/>
                  </a:lnTo>
                  <a:lnTo>
                    <a:pt x="3321531" y="3413"/>
                  </a:lnTo>
                  <a:lnTo>
                    <a:pt x="3304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28004" y="9288001"/>
              <a:ext cx="3348354" cy="504190"/>
            </a:xfrm>
            <a:custGeom>
              <a:avLst/>
              <a:gdLst/>
              <a:ahLst/>
              <a:cxnLst/>
              <a:rect l="l" t="t" r="r" b="b"/>
              <a:pathLst>
                <a:path w="3348354" h="504190">
                  <a:moveTo>
                    <a:pt x="3304730" y="0"/>
                  </a:moveTo>
                  <a:lnTo>
                    <a:pt x="151256" y="0"/>
                  </a:lnTo>
                  <a:lnTo>
                    <a:pt x="134463" y="3413"/>
                  </a:lnTo>
                  <a:lnTo>
                    <a:pt x="120708" y="12709"/>
                  </a:lnTo>
                  <a:lnTo>
                    <a:pt x="111414" y="26467"/>
                  </a:lnTo>
                  <a:lnTo>
                    <a:pt x="108000" y="43268"/>
                  </a:lnTo>
                  <a:lnTo>
                    <a:pt x="108000" y="216001"/>
                  </a:lnTo>
                  <a:lnTo>
                    <a:pt x="0" y="252006"/>
                  </a:lnTo>
                  <a:lnTo>
                    <a:pt x="108000" y="287997"/>
                  </a:lnTo>
                  <a:lnTo>
                    <a:pt x="108000" y="460730"/>
                  </a:lnTo>
                  <a:lnTo>
                    <a:pt x="111414" y="477531"/>
                  </a:lnTo>
                  <a:lnTo>
                    <a:pt x="120708" y="491289"/>
                  </a:lnTo>
                  <a:lnTo>
                    <a:pt x="134463" y="500585"/>
                  </a:lnTo>
                  <a:lnTo>
                    <a:pt x="151256" y="503999"/>
                  </a:lnTo>
                  <a:lnTo>
                    <a:pt x="3304730" y="503999"/>
                  </a:lnTo>
                  <a:lnTo>
                    <a:pt x="3321531" y="500585"/>
                  </a:lnTo>
                  <a:lnTo>
                    <a:pt x="3335289" y="491289"/>
                  </a:lnTo>
                  <a:lnTo>
                    <a:pt x="3344585" y="477531"/>
                  </a:lnTo>
                  <a:lnTo>
                    <a:pt x="3347999" y="460730"/>
                  </a:lnTo>
                  <a:lnTo>
                    <a:pt x="3347999" y="43268"/>
                  </a:lnTo>
                  <a:lnTo>
                    <a:pt x="3344585" y="26467"/>
                  </a:lnTo>
                  <a:lnTo>
                    <a:pt x="3335289" y="12709"/>
                  </a:lnTo>
                  <a:lnTo>
                    <a:pt x="3321531" y="3413"/>
                  </a:lnTo>
                  <a:lnTo>
                    <a:pt x="3304730" y="0"/>
                  </a:lnTo>
                  <a:close/>
                </a:path>
              </a:pathLst>
            </a:custGeom>
            <a:ln w="12700">
              <a:solidFill>
                <a:srgbClr val="F04E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1220223" y="139222"/>
            <a:ext cx="512445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1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自動車関係諸税の改革に向けた顧問議員の活躍</a:t>
            </a:r>
            <a:endParaRPr sz="1850">
              <a:latin typeface="ヒラギノ明朝 ProN W6"/>
              <a:cs typeface="ヒラギノ明朝 ProN W6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6374426" y="5374954"/>
            <a:ext cx="715645" cy="37846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97790" marR="5080" indent="-85725">
              <a:lnSpc>
                <a:spcPct val="107400"/>
              </a:lnSpc>
              <a:spcBef>
                <a:spcPts val="35"/>
              </a:spcBef>
            </a:pPr>
            <a:r>
              <a:rPr dirty="0" sz="1100" spc="-5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新しい税制</a:t>
            </a:r>
            <a:r>
              <a:rPr dirty="0" sz="1100" spc="-10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スタート</a:t>
            </a:r>
            <a:endParaRPr sz="1100">
              <a:latin typeface="ヒラギノ明朝 ProN W6"/>
              <a:cs typeface="ヒラギノ明朝 ProN W6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322548" y="8520118"/>
            <a:ext cx="3868420" cy="68961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545"/>
              </a:spcBef>
            </a:pPr>
            <a:r>
              <a:rPr dirty="0" sz="1050" spc="-4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2025</a:t>
            </a:r>
            <a:r>
              <a:rPr dirty="0" sz="1050" spc="-6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1050" spc="-7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3</a:t>
            </a:r>
            <a:r>
              <a:rPr dirty="0" sz="1050" spc="-9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月、衆・参議院で賛成多数で決定された内容</a:t>
            </a:r>
            <a:endParaRPr sz="1050">
              <a:latin typeface="ヒラギノ明朝 ProN W6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750" spc="-65">
                <a:solidFill>
                  <a:srgbClr val="231F20"/>
                </a:solidFill>
                <a:latin typeface="ヒラギノ明朝 ProN W3"/>
                <a:cs typeface="ヒラギノ明朝 ProN W3"/>
              </a:rPr>
              <a:t>・年収</a:t>
            </a:r>
            <a:r>
              <a:rPr dirty="0" sz="750">
                <a:solidFill>
                  <a:srgbClr val="231F20"/>
                </a:solidFill>
                <a:latin typeface="ヒラギノ明朝 ProN W3"/>
                <a:cs typeface="ヒラギノ明朝 ProN W3"/>
              </a:rPr>
              <a:t>200</a:t>
            </a:r>
            <a:r>
              <a:rPr dirty="0" sz="750" spc="-55">
                <a:solidFill>
                  <a:srgbClr val="231F20"/>
                </a:solidFill>
                <a:latin typeface="ヒラギノ明朝 ProN W3"/>
                <a:cs typeface="ヒラギノ明朝 ProN W3"/>
              </a:rPr>
              <a:t>万円以下の人に限り、所得税がかかる金額を</a:t>
            </a:r>
            <a:r>
              <a:rPr dirty="0" sz="750">
                <a:solidFill>
                  <a:srgbClr val="231F20"/>
                </a:solidFill>
                <a:latin typeface="ヒラギノ明朝 ProN W3"/>
                <a:cs typeface="ヒラギノ明朝 ProN W3"/>
              </a:rPr>
              <a:t>103</a:t>
            </a:r>
            <a:r>
              <a:rPr dirty="0" sz="75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万円から</a:t>
            </a:r>
            <a:r>
              <a:rPr dirty="0" sz="750">
                <a:solidFill>
                  <a:srgbClr val="231F20"/>
                </a:solidFill>
                <a:latin typeface="ヒラギノ明朝 ProN W3"/>
                <a:cs typeface="ヒラギノ明朝 ProN W3"/>
              </a:rPr>
              <a:t>160</a:t>
            </a:r>
            <a:r>
              <a:rPr dirty="0" sz="75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万円に引き上げ</a:t>
            </a:r>
            <a:endParaRPr sz="750">
              <a:latin typeface="ヒラギノ明朝 ProN W3"/>
              <a:cs typeface="ヒラギノ明朝 ProN W3"/>
            </a:endParaRPr>
          </a:p>
          <a:p>
            <a:pPr marL="90805" marR="5080" indent="-78740">
              <a:lnSpc>
                <a:spcPct val="126000"/>
              </a:lnSpc>
            </a:pPr>
            <a:r>
              <a:rPr dirty="0" sz="750" spc="-100">
                <a:solidFill>
                  <a:srgbClr val="231F20"/>
                </a:solidFill>
                <a:latin typeface="ヒラギノ明朝 ProN W3"/>
                <a:cs typeface="ヒラギノ明朝 ProN W3"/>
              </a:rPr>
              <a:t>・ただし、所得制限が入ったことで新たな「壁」ができたことや、</a:t>
            </a:r>
            <a:r>
              <a:rPr dirty="0" sz="75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2</a:t>
            </a:r>
            <a:r>
              <a:rPr dirty="0" sz="750" spc="30">
                <a:solidFill>
                  <a:srgbClr val="231F20"/>
                </a:solidFill>
                <a:latin typeface="ヒラギノ明朝 ProN W3"/>
                <a:cs typeface="ヒラギノ明朝 ProN W3"/>
              </a:rPr>
              <a:t>年間限定の措置の条件が</a:t>
            </a:r>
            <a:r>
              <a:rPr dirty="0" sz="750" spc="-55">
                <a:solidFill>
                  <a:srgbClr val="231F20"/>
                </a:solidFill>
                <a:latin typeface="ヒラギノ明朝 ProN W3"/>
                <a:cs typeface="ヒラギノ明朝 ProN W3"/>
              </a:rPr>
              <a:t>入る等、複雑な税制となった</a:t>
            </a:r>
            <a:endParaRPr sz="750">
              <a:latin typeface="ヒラギノ明朝 ProN W3"/>
              <a:cs typeface="ヒラギノ明朝 ProN W3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359994" y="7099719"/>
            <a:ext cx="6840220" cy="360045"/>
          </a:xfrm>
          <a:prstGeom prst="rect">
            <a:avLst/>
          </a:prstGeom>
          <a:solidFill>
            <a:srgbClr val="F04E30"/>
          </a:solidFill>
        </p:spPr>
        <p:txBody>
          <a:bodyPr wrap="square" lIns="0" tIns="5715" rIns="0" bIns="0" rtlCol="0" vert="horz">
            <a:spAutoFit/>
          </a:bodyPr>
          <a:lstStyle/>
          <a:p>
            <a:pPr marL="354330">
              <a:lnSpc>
                <a:spcPct val="100000"/>
              </a:lnSpc>
              <a:spcBef>
                <a:spcPts val="45"/>
              </a:spcBef>
            </a:pPr>
            <a:r>
              <a:rPr dirty="0" baseline="-5555" sz="3000" spc="142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顧問議員</a:t>
            </a:r>
            <a:r>
              <a:rPr dirty="0" baseline="7246" sz="1725" spc="97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が</a:t>
            </a:r>
            <a:r>
              <a:rPr dirty="0" sz="1550" spc="7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仲間</a:t>
            </a:r>
            <a:r>
              <a:rPr dirty="0" baseline="7246" sz="1725" spc="82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の</a:t>
            </a:r>
            <a:r>
              <a:rPr dirty="0" sz="1550" spc="-4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議員</a:t>
            </a:r>
            <a:r>
              <a:rPr dirty="0" baseline="7246" sz="1725" spc="-82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と</a:t>
            </a:r>
            <a:r>
              <a:rPr dirty="0" sz="1550" spc="-3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取り組んだ政</a:t>
            </a:r>
            <a:r>
              <a:rPr dirty="0" sz="1550" spc="-101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策</a:t>
            </a:r>
            <a:r>
              <a:rPr dirty="0" baseline="-5555" sz="3000" spc="-202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「</a:t>
            </a:r>
            <a:r>
              <a:rPr dirty="0" baseline="-5555" sz="3000" spc="-270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103</a:t>
            </a:r>
            <a:r>
              <a:rPr dirty="0" baseline="-5555" sz="3000" spc="-60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万円</a:t>
            </a:r>
            <a:r>
              <a:rPr dirty="0" sz="1550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の</a:t>
            </a:r>
            <a:r>
              <a:rPr dirty="0" baseline="-5555" sz="3000" spc="-697" b="1">
                <a:solidFill>
                  <a:srgbClr val="FFE06A"/>
                </a:solidFill>
                <a:latin typeface="ヒラギノ明朝 ProN W6"/>
                <a:cs typeface="ヒラギノ明朝 ProN W6"/>
              </a:rPr>
              <a:t>壁」</a:t>
            </a:r>
            <a:r>
              <a:rPr dirty="0" sz="1550" spc="6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進捗報告</a:t>
            </a:r>
            <a:endParaRPr sz="1550">
              <a:latin typeface="ヒラギノ明朝 ProN W6"/>
              <a:cs typeface="ヒラギノ明朝 ProN W6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995312" y="9316348"/>
            <a:ext cx="26352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25">
                <a:solidFill>
                  <a:srgbClr val="F04E30"/>
                </a:solidFill>
                <a:latin typeface="ヒラギノ明朝 ProN W3"/>
                <a:cs typeface="ヒラギノ明朝 ProN W3"/>
              </a:rPr>
              <a:t>不十分な内容に「反対」をしましたが、今回はこれで決着。</a:t>
            </a:r>
            <a:endParaRPr sz="850">
              <a:latin typeface="ヒラギノ明朝 ProN W3"/>
              <a:cs typeface="ヒラギノ明朝 ProN W3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995312" y="9460311"/>
            <a:ext cx="319849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35">
                <a:solidFill>
                  <a:srgbClr val="F04E30"/>
                </a:solidFill>
                <a:latin typeface="ヒラギノ明朝 ProN W3"/>
                <a:cs typeface="ヒラギノ明朝 ProN W3"/>
              </a:rPr>
              <a:t>でも私たちは、まだまだあきらめずに、こうした年収の壁の見直しなど、</a:t>
            </a:r>
            <a:endParaRPr sz="850">
              <a:latin typeface="ヒラギノ明朝 ProN W3"/>
              <a:cs typeface="ヒラギノ明朝 ProN W3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995312" y="9604275"/>
            <a:ext cx="22891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10">
                <a:solidFill>
                  <a:srgbClr val="F04E30"/>
                </a:solidFill>
                <a:latin typeface="ヒラギノ明朝 ProN W3"/>
                <a:cs typeface="ヒラギノ明朝 ProN W3"/>
              </a:rPr>
              <a:t>もっと手取りを増やす政策に取り組んでいきます！</a:t>
            </a:r>
            <a:endParaRPr sz="850">
              <a:latin typeface="ヒラギノ明朝 ProN W3"/>
              <a:cs typeface="ヒラギノ明朝 ProN W3"/>
            </a:endParaRPr>
          </a:p>
        </p:txBody>
      </p:sp>
      <p:grpSp>
        <p:nvGrpSpPr>
          <p:cNvPr id="71" name="object 71" descr=""/>
          <p:cNvGrpSpPr/>
          <p:nvPr/>
        </p:nvGrpSpPr>
        <p:grpSpPr>
          <a:xfrm>
            <a:off x="2081804" y="6270885"/>
            <a:ext cx="729615" cy="634365"/>
            <a:chOff x="2081804" y="6270885"/>
            <a:chExt cx="729615" cy="634365"/>
          </a:xfrm>
        </p:grpSpPr>
        <p:sp>
          <p:nvSpPr>
            <p:cNvPr id="72" name="object 72" descr=""/>
            <p:cNvSpPr/>
            <p:nvPr/>
          </p:nvSpPr>
          <p:spPr>
            <a:xfrm>
              <a:off x="2086566" y="6275647"/>
              <a:ext cx="720090" cy="624840"/>
            </a:xfrm>
            <a:custGeom>
              <a:avLst/>
              <a:gdLst/>
              <a:ahLst/>
              <a:cxnLst/>
              <a:rect l="l" t="t" r="r" b="b"/>
              <a:pathLst>
                <a:path w="720089" h="624840">
                  <a:moveTo>
                    <a:pt x="508520" y="0"/>
                  </a:moveTo>
                  <a:lnTo>
                    <a:pt x="485279" y="47831"/>
                  </a:lnTo>
                  <a:lnTo>
                    <a:pt x="462797" y="72991"/>
                  </a:lnTo>
                  <a:lnTo>
                    <a:pt x="427814" y="83776"/>
                  </a:lnTo>
                  <a:lnTo>
                    <a:pt x="367068" y="88480"/>
                  </a:lnTo>
                  <a:lnTo>
                    <a:pt x="295451" y="79669"/>
                  </a:lnTo>
                  <a:lnTo>
                    <a:pt x="249288" y="53994"/>
                  </a:lnTo>
                  <a:lnTo>
                    <a:pt x="224546" y="27108"/>
                  </a:lnTo>
                  <a:lnTo>
                    <a:pt x="217195" y="14668"/>
                  </a:lnTo>
                  <a:lnTo>
                    <a:pt x="234308" y="65629"/>
                  </a:lnTo>
                  <a:lnTo>
                    <a:pt x="240660" y="94648"/>
                  </a:lnTo>
                  <a:lnTo>
                    <a:pt x="236831" y="112553"/>
                  </a:lnTo>
                  <a:lnTo>
                    <a:pt x="223405" y="130175"/>
                  </a:lnTo>
                  <a:lnTo>
                    <a:pt x="200381" y="137371"/>
                  </a:lnTo>
                  <a:lnTo>
                    <a:pt x="173937" y="124945"/>
                  </a:lnTo>
                  <a:lnTo>
                    <a:pt x="152148" y="107086"/>
                  </a:lnTo>
                  <a:lnTo>
                    <a:pt x="143090" y="97980"/>
                  </a:lnTo>
                  <a:lnTo>
                    <a:pt x="154027" y="129037"/>
                  </a:lnTo>
                  <a:lnTo>
                    <a:pt x="158719" y="145694"/>
                  </a:lnTo>
                  <a:lnTo>
                    <a:pt x="158108" y="153626"/>
                  </a:lnTo>
                  <a:lnTo>
                    <a:pt x="153136" y="158508"/>
                  </a:lnTo>
                  <a:lnTo>
                    <a:pt x="122458" y="156419"/>
                  </a:lnTo>
                  <a:lnTo>
                    <a:pt x="78492" y="133845"/>
                  </a:lnTo>
                  <a:lnTo>
                    <a:pt x="39050" y="107813"/>
                  </a:lnTo>
                  <a:lnTo>
                    <a:pt x="21945" y="95351"/>
                  </a:lnTo>
                  <a:lnTo>
                    <a:pt x="103666" y="189132"/>
                  </a:lnTo>
                  <a:lnTo>
                    <a:pt x="132553" y="233286"/>
                  </a:lnTo>
                  <a:lnTo>
                    <a:pt x="110085" y="239416"/>
                  </a:lnTo>
                  <a:lnTo>
                    <a:pt x="37744" y="219125"/>
                  </a:lnTo>
                  <a:lnTo>
                    <a:pt x="143810" y="259746"/>
                  </a:lnTo>
                  <a:lnTo>
                    <a:pt x="175234" y="289107"/>
                  </a:lnTo>
                  <a:lnTo>
                    <a:pt x="128477" y="321447"/>
                  </a:lnTo>
                  <a:lnTo>
                    <a:pt x="0" y="371005"/>
                  </a:lnTo>
                  <a:lnTo>
                    <a:pt x="71379" y="365350"/>
                  </a:lnTo>
                  <a:lnTo>
                    <a:pt x="110169" y="365293"/>
                  </a:lnTo>
                  <a:lnTo>
                    <a:pt x="129866" y="372480"/>
                  </a:lnTo>
                  <a:lnTo>
                    <a:pt x="143967" y="388556"/>
                  </a:lnTo>
                  <a:lnTo>
                    <a:pt x="150907" y="450643"/>
                  </a:lnTo>
                  <a:lnTo>
                    <a:pt x="125091" y="529023"/>
                  </a:lnTo>
                  <a:lnTo>
                    <a:pt x="91374" y="596209"/>
                  </a:lnTo>
                  <a:lnTo>
                    <a:pt x="74612" y="624713"/>
                  </a:lnTo>
                  <a:lnTo>
                    <a:pt x="203041" y="483797"/>
                  </a:lnTo>
                  <a:lnTo>
                    <a:pt x="273559" y="432984"/>
                  </a:lnTo>
                  <a:lnTo>
                    <a:pt x="311104" y="468814"/>
                  </a:lnTo>
                  <a:lnTo>
                    <a:pt x="340613" y="587832"/>
                  </a:lnTo>
                  <a:lnTo>
                    <a:pt x="359897" y="484118"/>
                  </a:lnTo>
                  <a:lnTo>
                    <a:pt x="389107" y="445539"/>
                  </a:lnTo>
                  <a:lnTo>
                    <a:pt x="448747" y="468490"/>
                  </a:lnTo>
                  <a:lnTo>
                    <a:pt x="559320" y="549363"/>
                  </a:lnTo>
                  <a:lnTo>
                    <a:pt x="500551" y="466557"/>
                  </a:lnTo>
                  <a:lnTo>
                    <a:pt x="487505" y="420219"/>
                  </a:lnTo>
                  <a:lnTo>
                    <a:pt x="526070" y="393485"/>
                  </a:lnTo>
                  <a:lnTo>
                    <a:pt x="622134" y="369493"/>
                  </a:lnTo>
                  <a:lnTo>
                    <a:pt x="577588" y="359558"/>
                  </a:lnTo>
                  <a:lnTo>
                    <a:pt x="555374" y="352304"/>
                  </a:lnTo>
                  <a:lnTo>
                    <a:pt x="548861" y="344183"/>
                  </a:lnTo>
                  <a:lnTo>
                    <a:pt x="551421" y="331647"/>
                  </a:lnTo>
                  <a:lnTo>
                    <a:pt x="580468" y="313770"/>
                  </a:lnTo>
                  <a:lnTo>
                    <a:pt x="638108" y="294835"/>
                  </a:lnTo>
                  <a:lnTo>
                    <a:pt x="694542" y="279821"/>
                  </a:lnTo>
                  <a:lnTo>
                    <a:pt x="719975" y="273710"/>
                  </a:lnTo>
                  <a:lnTo>
                    <a:pt x="560282" y="288811"/>
                  </a:lnTo>
                  <a:lnTo>
                    <a:pt x="495895" y="282597"/>
                  </a:lnTo>
                  <a:lnTo>
                    <a:pt x="516773" y="244946"/>
                  </a:lnTo>
                  <a:lnTo>
                    <a:pt x="612876" y="165735"/>
                  </a:lnTo>
                  <a:lnTo>
                    <a:pt x="569664" y="177229"/>
                  </a:lnTo>
                  <a:lnTo>
                    <a:pt x="543737" y="178682"/>
                  </a:lnTo>
                  <a:lnTo>
                    <a:pt x="524726" y="167953"/>
                  </a:lnTo>
                  <a:lnTo>
                    <a:pt x="502259" y="142900"/>
                  </a:lnTo>
                  <a:lnTo>
                    <a:pt x="487684" y="102055"/>
                  </a:lnTo>
                  <a:lnTo>
                    <a:pt x="491564" y="54991"/>
                  </a:lnTo>
                  <a:lnTo>
                    <a:pt x="502357" y="16155"/>
                  </a:lnTo>
                  <a:lnTo>
                    <a:pt x="508520" y="0"/>
                  </a:lnTo>
                  <a:close/>
                </a:path>
              </a:pathLst>
            </a:custGeom>
            <a:solidFill>
              <a:srgbClr val="FFF3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086566" y="6275647"/>
              <a:ext cx="720090" cy="624840"/>
            </a:xfrm>
            <a:custGeom>
              <a:avLst/>
              <a:gdLst/>
              <a:ahLst/>
              <a:cxnLst/>
              <a:rect l="l" t="t" r="r" b="b"/>
              <a:pathLst>
                <a:path w="720089" h="624840">
                  <a:moveTo>
                    <a:pt x="508520" y="0"/>
                  </a:moveTo>
                  <a:lnTo>
                    <a:pt x="485279" y="47831"/>
                  </a:lnTo>
                  <a:lnTo>
                    <a:pt x="462797" y="72991"/>
                  </a:lnTo>
                  <a:lnTo>
                    <a:pt x="427814" y="83776"/>
                  </a:lnTo>
                  <a:lnTo>
                    <a:pt x="367068" y="88480"/>
                  </a:lnTo>
                  <a:lnTo>
                    <a:pt x="295451" y="79669"/>
                  </a:lnTo>
                  <a:lnTo>
                    <a:pt x="249288" y="53994"/>
                  </a:lnTo>
                  <a:lnTo>
                    <a:pt x="224546" y="27108"/>
                  </a:lnTo>
                  <a:lnTo>
                    <a:pt x="217195" y="14668"/>
                  </a:lnTo>
                  <a:lnTo>
                    <a:pt x="234308" y="65629"/>
                  </a:lnTo>
                  <a:lnTo>
                    <a:pt x="240660" y="94648"/>
                  </a:lnTo>
                  <a:lnTo>
                    <a:pt x="236831" y="112553"/>
                  </a:lnTo>
                  <a:lnTo>
                    <a:pt x="223405" y="130175"/>
                  </a:lnTo>
                  <a:lnTo>
                    <a:pt x="200381" y="137371"/>
                  </a:lnTo>
                  <a:lnTo>
                    <a:pt x="173937" y="124945"/>
                  </a:lnTo>
                  <a:lnTo>
                    <a:pt x="152148" y="107086"/>
                  </a:lnTo>
                  <a:lnTo>
                    <a:pt x="143090" y="97980"/>
                  </a:lnTo>
                  <a:lnTo>
                    <a:pt x="154027" y="129037"/>
                  </a:lnTo>
                  <a:lnTo>
                    <a:pt x="158719" y="145694"/>
                  </a:lnTo>
                  <a:lnTo>
                    <a:pt x="158108" y="153626"/>
                  </a:lnTo>
                  <a:lnTo>
                    <a:pt x="153136" y="158508"/>
                  </a:lnTo>
                  <a:lnTo>
                    <a:pt x="122458" y="156419"/>
                  </a:lnTo>
                  <a:lnTo>
                    <a:pt x="78492" y="133845"/>
                  </a:lnTo>
                  <a:lnTo>
                    <a:pt x="39050" y="107813"/>
                  </a:lnTo>
                  <a:lnTo>
                    <a:pt x="21945" y="95351"/>
                  </a:lnTo>
                  <a:lnTo>
                    <a:pt x="103666" y="189132"/>
                  </a:lnTo>
                  <a:lnTo>
                    <a:pt x="132553" y="233286"/>
                  </a:lnTo>
                  <a:lnTo>
                    <a:pt x="110085" y="239416"/>
                  </a:lnTo>
                  <a:lnTo>
                    <a:pt x="37744" y="219125"/>
                  </a:lnTo>
                  <a:lnTo>
                    <a:pt x="143810" y="259746"/>
                  </a:lnTo>
                  <a:lnTo>
                    <a:pt x="175234" y="289107"/>
                  </a:lnTo>
                  <a:lnTo>
                    <a:pt x="128477" y="321447"/>
                  </a:lnTo>
                  <a:lnTo>
                    <a:pt x="0" y="371005"/>
                  </a:lnTo>
                  <a:lnTo>
                    <a:pt x="71379" y="365350"/>
                  </a:lnTo>
                  <a:lnTo>
                    <a:pt x="110169" y="365293"/>
                  </a:lnTo>
                  <a:lnTo>
                    <a:pt x="129866" y="372480"/>
                  </a:lnTo>
                  <a:lnTo>
                    <a:pt x="143967" y="388556"/>
                  </a:lnTo>
                  <a:lnTo>
                    <a:pt x="150907" y="450643"/>
                  </a:lnTo>
                  <a:lnTo>
                    <a:pt x="125091" y="529023"/>
                  </a:lnTo>
                  <a:lnTo>
                    <a:pt x="91374" y="596209"/>
                  </a:lnTo>
                  <a:lnTo>
                    <a:pt x="74612" y="624713"/>
                  </a:lnTo>
                  <a:lnTo>
                    <a:pt x="203041" y="483797"/>
                  </a:lnTo>
                  <a:lnTo>
                    <a:pt x="273559" y="432984"/>
                  </a:lnTo>
                  <a:lnTo>
                    <a:pt x="311104" y="468814"/>
                  </a:lnTo>
                  <a:lnTo>
                    <a:pt x="340613" y="587832"/>
                  </a:lnTo>
                  <a:lnTo>
                    <a:pt x="359897" y="484118"/>
                  </a:lnTo>
                  <a:lnTo>
                    <a:pt x="389107" y="445539"/>
                  </a:lnTo>
                  <a:lnTo>
                    <a:pt x="448747" y="468490"/>
                  </a:lnTo>
                  <a:lnTo>
                    <a:pt x="559320" y="549363"/>
                  </a:lnTo>
                  <a:lnTo>
                    <a:pt x="500551" y="466557"/>
                  </a:lnTo>
                  <a:lnTo>
                    <a:pt x="487505" y="420219"/>
                  </a:lnTo>
                  <a:lnTo>
                    <a:pt x="526070" y="393485"/>
                  </a:lnTo>
                  <a:lnTo>
                    <a:pt x="622134" y="369493"/>
                  </a:lnTo>
                  <a:lnTo>
                    <a:pt x="577588" y="359558"/>
                  </a:lnTo>
                  <a:lnTo>
                    <a:pt x="555374" y="352304"/>
                  </a:lnTo>
                  <a:lnTo>
                    <a:pt x="548861" y="344183"/>
                  </a:lnTo>
                  <a:lnTo>
                    <a:pt x="551421" y="331647"/>
                  </a:lnTo>
                  <a:lnTo>
                    <a:pt x="580468" y="313770"/>
                  </a:lnTo>
                  <a:lnTo>
                    <a:pt x="638108" y="294835"/>
                  </a:lnTo>
                  <a:lnTo>
                    <a:pt x="694542" y="279821"/>
                  </a:lnTo>
                  <a:lnTo>
                    <a:pt x="719975" y="273710"/>
                  </a:lnTo>
                  <a:lnTo>
                    <a:pt x="560282" y="288811"/>
                  </a:lnTo>
                  <a:lnTo>
                    <a:pt x="495895" y="282597"/>
                  </a:lnTo>
                  <a:lnTo>
                    <a:pt x="516773" y="244946"/>
                  </a:lnTo>
                  <a:lnTo>
                    <a:pt x="612876" y="165735"/>
                  </a:lnTo>
                  <a:lnTo>
                    <a:pt x="569664" y="177229"/>
                  </a:lnTo>
                  <a:lnTo>
                    <a:pt x="543737" y="178682"/>
                  </a:lnTo>
                  <a:lnTo>
                    <a:pt x="524726" y="167953"/>
                  </a:lnTo>
                  <a:lnTo>
                    <a:pt x="502259" y="142900"/>
                  </a:lnTo>
                  <a:lnTo>
                    <a:pt x="487684" y="102055"/>
                  </a:lnTo>
                  <a:lnTo>
                    <a:pt x="491564" y="54991"/>
                  </a:lnTo>
                  <a:lnTo>
                    <a:pt x="502357" y="16155"/>
                  </a:lnTo>
                  <a:lnTo>
                    <a:pt x="508520" y="0"/>
                  </a:lnTo>
                  <a:close/>
                </a:path>
              </a:pathLst>
            </a:custGeom>
            <a:ln w="9525">
              <a:solidFill>
                <a:srgbClr val="2384C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>
            <a:off x="2260455" y="6436170"/>
            <a:ext cx="322580" cy="2774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3655" marR="5080" indent="-21590">
              <a:lnSpc>
                <a:spcPct val="110300"/>
              </a:lnSpc>
              <a:spcBef>
                <a:spcPts val="90"/>
              </a:spcBef>
            </a:pPr>
            <a:r>
              <a:rPr dirty="0" sz="750" spc="-2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大切な</a:t>
            </a:r>
            <a:r>
              <a:rPr dirty="0" sz="750" spc="-15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時期!!</a:t>
            </a:r>
            <a:endParaRPr sz="750">
              <a:latin typeface="ヒラギノ明朝 ProN W6"/>
              <a:cs typeface="ヒラギノ明朝 ProN W6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6005646" y="1505646"/>
            <a:ext cx="1200785" cy="661035"/>
            <a:chOff x="6005646" y="1505646"/>
            <a:chExt cx="1200785" cy="661035"/>
          </a:xfrm>
        </p:grpSpPr>
        <p:sp>
          <p:nvSpPr>
            <p:cNvPr id="76" name="object 76" descr=""/>
            <p:cNvSpPr/>
            <p:nvPr/>
          </p:nvSpPr>
          <p:spPr>
            <a:xfrm>
              <a:off x="6011996" y="1511996"/>
              <a:ext cx="1188085" cy="648335"/>
            </a:xfrm>
            <a:custGeom>
              <a:avLst/>
              <a:gdLst/>
              <a:ahLst/>
              <a:cxnLst/>
              <a:rect l="l" t="t" r="r" b="b"/>
              <a:pathLst>
                <a:path w="1188084" h="648335">
                  <a:moveTo>
                    <a:pt x="577088" y="0"/>
                  </a:moveTo>
                  <a:lnTo>
                    <a:pt x="576364" y="144005"/>
                  </a:lnTo>
                  <a:lnTo>
                    <a:pt x="43827" y="144005"/>
                  </a:lnTo>
                  <a:lnTo>
                    <a:pt x="26810" y="147463"/>
                  </a:lnTo>
                  <a:lnTo>
                    <a:pt x="12874" y="156879"/>
                  </a:lnTo>
                  <a:lnTo>
                    <a:pt x="3458" y="170815"/>
                  </a:lnTo>
                  <a:lnTo>
                    <a:pt x="0" y="187833"/>
                  </a:lnTo>
                  <a:lnTo>
                    <a:pt x="0" y="604177"/>
                  </a:lnTo>
                  <a:lnTo>
                    <a:pt x="3458" y="621194"/>
                  </a:lnTo>
                  <a:lnTo>
                    <a:pt x="12874" y="635130"/>
                  </a:lnTo>
                  <a:lnTo>
                    <a:pt x="26810" y="644546"/>
                  </a:lnTo>
                  <a:lnTo>
                    <a:pt x="43827" y="648004"/>
                  </a:lnTo>
                  <a:lnTo>
                    <a:pt x="1144181" y="648004"/>
                  </a:lnTo>
                  <a:lnTo>
                    <a:pt x="1161198" y="644546"/>
                  </a:lnTo>
                  <a:lnTo>
                    <a:pt x="1175134" y="635130"/>
                  </a:lnTo>
                  <a:lnTo>
                    <a:pt x="1184550" y="621194"/>
                  </a:lnTo>
                  <a:lnTo>
                    <a:pt x="1188008" y="604177"/>
                  </a:lnTo>
                  <a:lnTo>
                    <a:pt x="1188008" y="187833"/>
                  </a:lnTo>
                  <a:lnTo>
                    <a:pt x="1184550" y="170815"/>
                  </a:lnTo>
                  <a:lnTo>
                    <a:pt x="1175134" y="156879"/>
                  </a:lnTo>
                  <a:lnTo>
                    <a:pt x="1161198" y="147463"/>
                  </a:lnTo>
                  <a:lnTo>
                    <a:pt x="1144181" y="144005"/>
                  </a:lnTo>
                  <a:lnTo>
                    <a:pt x="672363" y="144005"/>
                  </a:lnTo>
                  <a:lnTo>
                    <a:pt x="577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011996" y="1511996"/>
              <a:ext cx="1188085" cy="648335"/>
            </a:xfrm>
            <a:custGeom>
              <a:avLst/>
              <a:gdLst/>
              <a:ahLst/>
              <a:cxnLst/>
              <a:rect l="l" t="t" r="r" b="b"/>
              <a:pathLst>
                <a:path w="1188084" h="648335">
                  <a:moveTo>
                    <a:pt x="1144181" y="144005"/>
                  </a:moveTo>
                  <a:lnTo>
                    <a:pt x="672363" y="144005"/>
                  </a:lnTo>
                  <a:lnTo>
                    <a:pt x="577088" y="0"/>
                  </a:lnTo>
                  <a:lnTo>
                    <a:pt x="576364" y="144005"/>
                  </a:lnTo>
                  <a:lnTo>
                    <a:pt x="43827" y="144005"/>
                  </a:lnTo>
                  <a:lnTo>
                    <a:pt x="26810" y="147463"/>
                  </a:lnTo>
                  <a:lnTo>
                    <a:pt x="12874" y="156879"/>
                  </a:lnTo>
                  <a:lnTo>
                    <a:pt x="3458" y="170815"/>
                  </a:lnTo>
                  <a:lnTo>
                    <a:pt x="0" y="187833"/>
                  </a:lnTo>
                  <a:lnTo>
                    <a:pt x="0" y="604177"/>
                  </a:lnTo>
                  <a:lnTo>
                    <a:pt x="3458" y="621194"/>
                  </a:lnTo>
                  <a:lnTo>
                    <a:pt x="12874" y="635130"/>
                  </a:lnTo>
                  <a:lnTo>
                    <a:pt x="26810" y="644546"/>
                  </a:lnTo>
                  <a:lnTo>
                    <a:pt x="43827" y="648004"/>
                  </a:lnTo>
                  <a:lnTo>
                    <a:pt x="1144181" y="648004"/>
                  </a:lnTo>
                  <a:lnTo>
                    <a:pt x="1161198" y="644546"/>
                  </a:lnTo>
                  <a:lnTo>
                    <a:pt x="1175134" y="635130"/>
                  </a:lnTo>
                  <a:lnTo>
                    <a:pt x="1184550" y="621194"/>
                  </a:lnTo>
                  <a:lnTo>
                    <a:pt x="1188008" y="604177"/>
                  </a:lnTo>
                  <a:lnTo>
                    <a:pt x="1188008" y="187833"/>
                  </a:lnTo>
                  <a:lnTo>
                    <a:pt x="1184550" y="170815"/>
                  </a:lnTo>
                  <a:lnTo>
                    <a:pt x="1175134" y="156879"/>
                  </a:lnTo>
                  <a:lnTo>
                    <a:pt x="1161198" y="147463"/>
                  </a:lnTo>
                  <a:lnTo>
                    <a:pt x="1144181" y="144005"/>
                  </a:lnTo>
                  <a:close/>
                </a:path>
              </a:pathLst>
            </a:custGeom>
            <a:ln w="123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6068603" y="1695505"/>
            <a:ext cx="1117600" cy="403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dirty="0" sz="70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ガソリン減税を打ち出し、</a:t>
            </a:r>
            <a:r>
              <a:rPr dirty="0" sz="700" spc="20">
                <a:solidFill>
                  <a:srgbClr val="231F20"/>
                </a:solidFill>
                <a:latin typeface="ヒラギノ明朝 ProN W3"/>
                <a:cs typeface="ヒラギノ明朝 ProN W3"/>
              </a:rPr>
              <a:t>自動車の税金への注目も</a:t>
            </a:r>
            <a:r>
              <a:rPr dirty="0" sz="700" spc="-30">
                <a:solidFill>
                  <a:srgbClr val="231F20"/>
                </a:solidFill>
                <a:latin typeface="ヒラギノ明朝 ProN W3"/>
                <a:cs typeface="ヒラギノ明朝 ProN W3"/>
              </a:rPr>
              <a:t>集める</a:t>
            </a:r>
            <a:endParaRPr sz="700">
              <a:latin typeface="ヒラギノ明朝 ProN W3"/>
              <a:cs typeface="ヒラギノ明朝 ProN W3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6005646" y="3485643"/>
            <a:ext cx="1200785" cy="661035"/>
            <a:chOff x="6005646" y="3485643"/>
            <a:chExt cx="1200785" cy="661035"/>
          </a:xfrm>
        </p:grpSpPr>
        <p:sp>
          <p:nvSpPr>
            <p:cNvPr id="80" name="object 80" descr=""/>
            <p:cNvSpPr/>
            <p:nvPr/>
          </p:nvSpPr>
          <p:spPr>
            <a:xfrm>
              <a:off x="6011996" y="3491993"/>
              <a:ext cx="1188085" cy="648335"/>
            </a:xfrm>
            <a:custGeom>
              <a:avLst/>
              <a:gdLst/>
              <a:ahLst/>
              <a:cxnLst/>
              <a:rect l="l" t="t" r="r" b="b"/>
              <a:pathLst>
                <a:path w="1188084" h="648335">
                  <a:moveTo>
                    <a:pt x="577088" y="0"/>
                  </a:moveTo>
                  <a:lnTo>
                    <a:pt x="576364" y="144005"/>
                  </a:lnTo>
                  <a:lnTo>
                    <a:pt x="43827" y="144005"/>
                  </a:lnTo>
                  <a:lnTo>
                    <a:pt x="26810" y="147463"/>
                  </a:lnTo>
                  <a:lnTo>
                    <a:pt x="12874" y="156879"/>
                  </a:lnTo>
                  <a:lnTo>
                    <a:pt x="3458" y="170815"/>
                  </a:lnTo>
                  <a:lnTo>
                    <a:pt x="0" y="187833"/>
                  </a:lnTo>
                  <a:lnTo>
                    <a:pt x="0" y="604177"/>
                  </a:lnTo>
                  <a:lnTo>
                    <a:pt x="3458" y="621194"/>
                  </a:lnTo>
                  <a:lnTo>
                    <a:pt x="12874" y="635130"/>
                  </a:lnTo>
                  <a:lnTo>
                    <a:pt x="26810" y="644546"/>
                  </a:lnTo>
                  <a:lnTo>
                    <a:pt x="43827" y="648004"/>
                  </a:lnTo>
                  <a:lnTo>
                    <a:pt x="1144181" y="648004"/>
                  </a:lnTo>
                  <a:lnTo>
                    <a:pt x="1161198" y="644546"/>
                  </a:lnTo>
                  <a:lnTo>
                    <a:pt x="1175134" y="635130"/>
                  </a:lnTo>
                  <a:lnTo>
                    <a:pt x="1184550" y="621194"/>
                  </a:lnTo>
                  <a:lnTo>
                    <a:pt x="1188008" y="604177"/>
                  </a:lnTo>
                  <a:lnTo>
                    <a:pt x="1188008" y="187833"/>
                  </a:lnTo>
                  <a:lnTo>
                    <a:pt x="1184550" y="170815"/>
                  </a:lnTo>
                  <a:lnTo>
                    <a:pt x="1175134" y="156879"/>
                  </a:lnTo>
                  <a:lnTo>
                    <a:pt x="1161198" y="147463"/>
                  </a:lnTo>
                  <a:lnTo>
                    <a:pt x="1144181" y="144005"/>
                  </a:lnTo>
                  <a:lnTo>
                    <a:pt x="672363" y="144005"/>
                  </a:lnTo>
                  <a:lnTo>
                    <a:pt x="577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011996" y="3491993"/>
              <a:ext cx="1188085" cy="648335"/>
            </a:xfrm>
            <a:custGeom>
              <a:avLst/>
              <a:gdLst/>
              <a:ahLst/>
              <a:cxnLst/>
              <a:rect l="l" t="t" r="r" b="b"/>
              <a:pathLst>
                <a:path w="1188084" h="648335">
                  <a:moveTo>
                    <a:pt x="1144181" y="144005"/>
                  </a:moveTo>
                  <a:lnTo>
                    <a:pt x="672363" y="144005"/>
                  </a:lnTo>
                  <a:lnTo>
                    <a:pt x="577088" y="0"/>
                  </a:lnTo>
                  <a:lnTo>
                    <a:pt x="576364" y="144005"/>
                  </a:lnTo>
                  <a:lnTo>
                    <a:pt x="43827" y="144005"/>
                  </a:lnTo>
                  <a:lnTo>
                    <a:pt x="26810" y="147463"/>
                  </a:lnTo>
                  <a:lnTo>
                    <a:pt x="12874" y="156879"/>
                  </a:lnTo>
                  <a:lnTo>
                    <a:pt x="3458" y="170815"/>
                  </a:lnTo>
                  <a:lnTo>
                    <a:pt x="0" y="187833"/>
                  </a:lnTo>
                  <a:lnTo>
                    <a:pt x="0" y="604177"/>
                  </a:lnTo>
                  <a:lnTo>
                    <a:pt x="3458" y="621194"/>
                  </a:lnTo>
                  <a:lnTo>
                    <a:pt x="12874" y="635130"/>
                  </a:lnTo>
                  <a:lnTo>
                    <a:pt x="26810" y="644546"/>
                  </a:lnTo>
                  <a:lnTo>
                    <a:pt x="43827" y="648004"/>
                  </a:lnTo>
                  <a:lnTo>
                    <a:pt x="1144181" y="648004"/>
                  </a:lnTo>
                  <a:lnTo>
                    <a:pt x="1161198" y="644546"/>
                  </a:lnTo>
                  <a:lnTo>
                    <a:pt x="1175134" y="635130"/>
                  </a:lnTo>
                  <a:lnTo>
                    <a:pt x="1184550" y="621194"/>
                  </a:lnTo>
                  <a:lnTo>
                    <a:pt x="1188008" y="604177"/>
                  </a:lnTo>
                  <a:lnTo>
                    <a:pt x="1188008" y="187833"/>
                  </a:lnTo>
                  <a:lnTo>
                    <a:pt x="1184550" y="170815"/>
                  </a:lnTo>
                  <a:lnTo>
                    <a:pt x="1175134" y="156879"/>
                  </a:lnTo>
                  <a:lnTo>
                    <a:pt x="1161198" y="147463"/>
                  </a:lnTo>
                  <a:lnTo>
                    <a:pt x="1144181" y="144005"/>
                  </a:lnTo>
                  <a:close/>
                </a:path>
              </a:pathLst>
            </a:custGeom>
            <a:ln w="123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 txBox="1"/>
          <p:nvPr/>
        </p:nvSpPr>
        <p:spPr>
          <a:xfrm>
            <a:off x="6068603" y="3675500"/>
            <a:ext cx="1081405" cy="403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3335" marR="5080" indent="-1270">
              <a:lnSpc>
                <a:spcPct val="118100"/>
              </a:lnSpc>
              <a:spcBef>
                <a:spcPts val="95"/>
              </a:spcBef>
            </a:pPr>
            <a:r>
              <a:rPr dirty="0" sz="700" spc="25">
                <a:solidFill>
                  <a:srgbClr val="231F20"/>
                </a:solidFill>
                <a:latin typeface="ヒラギノ明朝 ProN W3"/>
                <a:cs typeface="ヒラギノ明朝 ProN W3"/>
              </a:rPr>
              <a:t>ガソリンの当分の間税率</a:t>
            </a:r>
            <a:r>
              <a:rPr dirty="0" sz="7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の廃止を目指すことの同意</a:t>
            </a:r>
            <a:r>
              <a:rPr dirty="0" sz="700" spc="-40">
                <a:solidFill>
                  <a:srgbClr val="231F20"/>
                </a:solidFill>
                <a:latin typeface="ヒラギノ明朝 ProN W3"/>
                <a:cs typeface="ヒラギノ明朝 ProN W3"/>
              </a:rPr>
              <a:t>を与党に取り付ける</a:t>
            </a:r>
            <a:endParaRPr sz="700">
              <a:latin typeface="ヒラギノ明朝 ProN W3"/>
              <a:cs typeface="ヒラギノ明朝 ProN W3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3377650" y="3503650"/>
            <a:ext cx="1057275" cy="1038860"/>
            <a:chOff x="3377650" y="3503650"/>
            <a:chExt cx="1057275" cy="1038860"/>
          </a:xfrm>
        </p:grpSpPr>
        <p:sp>
          <p:nvSpPr>
            <p:cNvPr id="84" name="object 84" descr=""/>
            <p:cNvSpPr/>
            <p:nvPr/>
          </p:nvSpPr>
          <p:spPr>
            <a:xfrm>
              <a:off x="3384000" y="3510000"/>
              <a:ext cx="1044575" cy="1026160"/>
            </a:xfrm>
            <a:custGeom>
              <a:avLst/>
              <a:gdLst/>
              <a:ahLst/>
              <a:cxnLst/>
              <a:rect l="l" t="t" r="r" b="b"/>
              <a:pathLst>
                <a:path w="1044575" h="1026160">
                  <a:moveTo>
                    <a:pt x="999794" y="0"/>
                  </a:moveTo>
                  <a:lnTo>
                    <a:pt x="224218" y="0"/>
                  </a:lnTo>
                  <a:lnTo>
                    <a:pt x="207050" y="3489"/>
                  </a:lnTo>
                  <a:lnTo>
                    <a:pt x="192993" y="12988"/>
                  </a:lnTo>
                  <a:lnTo>
                    <a:pt x="183497" y="27046"/>
                  </a:lnTo>
                  <a:lnTo>
                    <a:pt x="180009" y="44208"/>
                  </a:lnTo>
                  <a:lnTo>
                    <a:pt x="180009" y="478281"/>
                  </a:lnTo>
                  <a:lnTo>
                    <a:pt x="0" y="597369"/>
                  </a:lnTo>
                  <a:lnTo>
                    <a:pt x="180009" y="598271"/>
                  </a:lnTo>
                  <a:lnTo>
                    <a:pt x="180009" y="981786"/>
                  </a:lnTo>
                  <a:lnTo>
                    <a:pt x="183497" y="998954"/>
                  </a:lnTo>
                  <a:lnTo>
                    <a:pt x="192993" y="1013010"/>
                  </a:lnTo>
                  <a:lnTo>
                    <a:pt x="207050" y="1022507"/>
                  </a:lnTo>
                  <a:lnTo>
                    <a:pt x="224218" y="1025994"/>
                  </a:lnTo>
                  <a:lnTo>
                    <a:pt x="999794" y="1025994"/>
                  </a:lnTo>
                  <a:lnTo>
                    <a:pt x="1016962" y="1022507"/>
                  </a:lnTo>
                  <a:lnTo>
                    <a:pt x="1031019" y="1013010"/>
                  </a:lnTo>
                  <a:lnTo>
                    <a:pt x="1040515" y="998954"/>
                  </a:lnTo>
                  <a:lnTo>
                    <a:pt x="1044003" y="981786"/>
                  </a:lnTo>
                  <a:lnTo>
                    <a:pt x="1044003" y="44208"/>
                  </a:lnTo>
                  <a:lnTo>
                    <a:pt x="1040515" y="27046"/>
                  </a:lnTo>
                  <a:lnTo>
                    <a:pt x="1031019" y="12988"/>
                  </a:lnTo>
                  <a:lnTo>
                    <a:pt x="1016962" y="3489"/>
                  </a:lnTo>
                  <a:lnTo>
                    <a:pt x="999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384000" y="3510000"/>
              <a:ext cx="1044575" cy="1026160"/>
            </a:xfrm>
            <a:custGeom>
              <a:avLst/>
              <a:gdLst/>
              <a:ahLst/>
              <a:cxnLst/>
              <a:rect l="l" t="t" r="r" b="b"/>
              <a:pathLst>
                <a:path w="1044575" h="1026160">
                  <a:moveTo>
                    <a:pt x="999794" y="0"/>
                  </a:moveTo>
                  <a:lnTo>
                    <a:pt x="224218" y="0"/>
                  </a:lnTo>
                  <a:lnTo>
                    <a:pt x="207050" y="3489"/>
                  </a:lnTo>
                  <a:lnTo>
                    <a:pt x="192993" y="12988"/>
                  </a:lnTo>
                  <a:lnTo>
                    <a:pt x="183497" y="27046"/>
                  </a:lnTo>
                  <a:lnTo>
                    <a:pt x="180009" y="44208"/>
                  </a:lnTo>
                  <a:lnTo>
                    <a:pt x="180009" y="478281"/>
                  </a:lnTo>
                  <a:lnTo>
                    <a:pt x="0" y="597369"/>
                  </a:lnTo>
                  <a:lnTo>
                    <a:pt x="180009" y="598271"/>
                  </a:lnTo>
                  <a:lnTo>
                    <a:pt x="180009" y="981786"/>
                  </a:lnTo>
                  <a:lnTo>
                    <a:pt x="183497" y="998954"/>
                  </a:lnTo>
                  <a:lnTo>
                    <a:pt x="192993" y="1013010"/>
                  </a:lnTo>
                  <a:lnTo>
                    <a:pt x="207050" y="1022507"/>
                  </a:lnTo>
                  <a:lnTo>
                    <a:pt x="224218" y="1025994"/>
                  </a:lnTo>
                  <a:lnTo>
                    <a:pt x="999794" y="1025994"/>
                  </a:lnTo>
                  <a:lnTo>
                    <a:pt x="1016962" y="1022507"/>
                  </a:lnTo>
                  <a:lnTo>
                    <a:pt x="1031019" y="1013010"/>
                  </a:lnTo>
                  <a:lnTo>
                    <a:pt x="1040515" y="998954"/>
                  </a:lnTo>
                  <a:lnTo>
                    <a:pt x="1044003" y="981786"/>
                  </a:lnTo>
                  <a:lnTo>
                    <a:pt x="1044003" y="44208"/>
                  </a:lnTo>
                  <a:lnTo>
                    <a:pt x="1040515" y="27046"/>
                  </a:lnTo>
                  <a:lnTo>
                    <a:pt x="1031019" y="12988"/>
                  </a:lnTo>
                  <a:lnTo>
                    <a:pt x="1016962" y="3489"/>
                  </a:lnTo>
                  <a:lnTo>
                    <a:pt x="999794" y="0"/>
                  </a:lnTo>
                  <a:close/>
                </a:path>
              </a:pathLst>
            </a:custGeom>
            <a:ln w="123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3635912" y="3558502"/>
            <a:ext cx="730885" cy="9074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2540">
              <a:lnSpc>
                <a:spcPct val="118100"/>
              </a:lnSpc>
              <a:spcBef>
                <a:spcPts val="95"/>
              </a:spcBef>
            </a:pPr>
            <a:r>
              <a:rPr dirty="0" sz="700" spc="60">
                <a:solidFill>
                  <a:srgbClr val="231F20"/>
                </a:solidFill>
                <a:latin typeface="ヒラギノ明朝 ProN W3"/>
                <a:cs typeface="ヒラギノ明朝 ProN W3"/>
              </a:rPr>
              <a:t>自動車関係諸税</a:t>
            </a:r>
            <a:r>
              <a:rPr dirty="0" sz="700" spc="70">
                <a:solidFill>
                  <a:srgbClr val="231F20"/>
                </a:solidFill>
                <a:latin typeface="ヒラギノ明朝 ProN W3"/>
                <a:cs typeface="ヒラギノ明朝 ProN W3"/>
              </a:rPr>
              <a:t>について</a:t>
            </a:r>
            <a:r>
              <a:rPr dirty="0" sz="700" spc="-130">
                <a:solidFill>
                  <a:srgbClr val="231F20"/>
                </a:solidFill>
                <a:latin typeface="ヒラギノ明朝 ProN W3"/>
                <a:cs typeface="ヒラギノ明朝 ProN W3"/>
              </a:rPr>
              <a:t>、「簡素</a:t>
            </a:r>
            <a:r>
              <a:rPr dirty="0" sz="700" spc="-65">
                <a:solidFill>
                  <a:srgbClr val="231F20"/>
                </a:solidFill>
                <a:latin typeface="ヒラギノ明朝 ProN W3"/>
                <a:cs typeface="ヒラギノ明朝 ProN W3"/>
              </a:rPr>
              <a:t>化と負担軽減」に</a:t>
            </a:r>
            <a:r>
              <a:rPr dirty="0" sz="700" spc="-35">
                <a:solidFill>
                  <a:srgbClr val="231F20"/>
                </a:solidFill>
                <a:latin typeface="ヒラギノ明朝 ProN W3"/>
                <a:cs typeface="ヒラギノ明朝 ProN W3"/>
              </a:rPr>
              <a:t>より、ユーザーの</a:t>
            </a:r>
            <a:r>
              <a:rPr dirty="0" sz="7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納得感を得られる</a:t>
            </a:r>
            <a:r>
              <a:rPr dirty="0" sz="700" spc="-45">
                <a:solidFill>
                  <a:srgbClr val="231F20"/>
                </a:solidFill>
                <a:latin typeface="ヒラギノ明朝 ProN W3"/>
                <a:cs typeface="ヒラギノ明朝 ProN W3"/>
              </a:rPr>
              <a:t>よう、税制議論を</a:t>
            </a:r>
            <a:r>
              <a:rPr dirty="0" sz="700" spc="-55">
                <a:solidFill>
                  <a:srgbClr val="231F20"/>
                </a:solidFill>
                <a:latin typeface="ヒラギノ明朝 ProN W3"/>
                <a:cs typeface="ヒラギノ明朝 ProN W3"/>
              </a:rPr>
              <a:t>行ってほしい!</a:t>
            </a:r>
            <a:endParaRPr sz="700">
              <a:latin typeface="ヒラギノ明朝 ProN W3"/>
              <a:cs typeface="ヒラギノ明朝 ProN W3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1397651" y="4241652"/>
            <a:ext cx="1057275" cy="913130"/>
            <a:chOff x="1397651" y="4241652"/>
            <a:chExt cx="1057275" cy="913130"/>
          </a:xfrm>
        </p:grpSpPr>
        <p:sp>
          <p:nvSpPr>
            <p:cNvPr id="88" name="object 88" descr=""/>
            <p:cNvSpPr/>
            <p:nvPr/>
          </p:nvSpPr>
          <p:spPr>
            <a:xfrm>
              <a:off x="1404001" y="4248002"/>
              <a:ext cx="1044575" cy="900430"/>
            </a:xfrm>
            <a:custGeom>
              <a:avLst/>
              <a:gdLst/>
              <a:ahLst/>
              <a:cxnLst/>
              <a:rect l="l" t="t" r="r" b="b"/>
              <a:pathLst>
                <a:path w="1044575" h="900429">
                  <a:moveTo>
                    <a:pt x="1000175" y="0"/>
                  </a:moveTo>
                  <a:lnTo>
                    <a:pt x="223824" y="0"/>
                  </a:lnTo>
                  <a:lnTo>
                    <a:pt x="206807" y="3458"/>
                  </a:lnTo>
                  <a:lnTo>
                    <a:pt x="192871" y="12874"/>
                  </a:lnTo>
                  <a:lnTo>
                    <a:pt x="183455" y="26810"/>
                  </a:lnTo>
                  <a:lnTo>
                    <a:pt x="179997" y="43827"/>
                  </a:lnTo>
                  <a:lnTo>
                    <a:pt x="179997" y="455828"/>
                  </a:lnTo>
                  <a:lnTo>
                    <a:pt x="0" y="574929"/>
                  </a:lnTo>
                  <a:lnTo>
                    <a:pt x="179997" y="575830"/>
                  </a:lnTo>
                  <a:lnTo>
                    <a:pt x="179997" y="856183"/>
                  </a:lnTo>
                  <a:lnTo>
                    <a:pt x="183455" y="873193"/>
                  </a:lnTo>
                  <a:lnTo>
                    <a:pt x="192871" y="887125"/>
                  </a:lnTo>
                  <a:lnTo>
                    <a:pt x="206807" y="896540"/>
                  </a:lnTo>
                  <a:lnTo>
                    <a:pt x="223824" y="899998"/>
                  </a:lnTo>
                  <a:lnTo>
                    <a:pt x="1000175" y="899998"/>
                  </a:lnTo>
                  <a:lnTo>
                    <a:pt x="1017193" y="896540"/>
                  </a:lnTo>
                  <a:lnTo>
                    <a:pt x="1031128" y="887125"/>
                  </a:lnTo>
                  <a:lnTo>
                    <a:pt x="1040545" y="873193"/>
                  </a:lnTo>
                  <a:lnTo>
                    <a:pt x="1044003" y="856183"/>
                  </a:lnTo>
                  <a:lnTo>
                    <a:pt x="1044003" y="43827"/>
                  </a:lnTo>
                  <a:lnTo>
                    <a:pt x="1040545" y="26810"/>
                  </a:lnTo>
                  <a:lnTo>
                    <a:pt x="1031128" y="12874"/>
                  </a:lnTo>
                  <a:lnTo>
                    <a:pt x="1017193" y="3458"/>
                  </a:lnTo>
                  <a:lnTo>
                    <a:pt x="1000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404001" y="4248002"/>
              <a:ext cx="1044575" cy="900430"/>
            </a:xfrm>
            <a:custGeom>
              <a:avLst/>
              <a:gdLst/>
              <a:ahLst/>
              <a:cxnLst/>
              <a:rect l="l" t="t" r="r" b="b"/>
              <a:pathLst>
                <a:path w="1044575" h="900429">
                  <a:moveTo>
                    <a:pt x="1000175" y="0"/>
                  </a:moveTo>
                  <a:lnTo>
                    <a:pt x="223824" y="0"/>
                  </a:lnTo>
                  <a:lnTo>
                    <a:pt x="206807" y="3458"/>
                  </a:lnTo>
                  <a:lnTo>
                    <a:pt x="192871" y="12874"/>
                  </a:lnTo>
                  <a:lnTo>
                    <a:pt x="183455" y="26810"/>
                  </a:lnTo>
                  <a:lnTo>
                    <a:pt x="179997" y="43827"/>
                  </a:lnTo>
                  <a:lnTo>
                    <a:pt x="179997" y="455828"/>
                  </a:lnTo>
                  <a:lnTo>
                    <a:pt x="0" y="574929"/>
                  </a:lnTo>
                  <a:lnTo>
                    <a:pt x="179997" y="575830"/>
                  </a:lnTo>
                  <a:lnTo>
                    <a:pt x="179997" y="856183"/>
                  </a:lnTo>
                  <a:lnTo>
                    <a:pt x="183455" y="873193"/>
                  </a:lnTo>
                  <a:lnTo>
                    <a:pt x="192871" y="887125"/>
                  </a:lnTo>
                  <a:lnTo>
                    <a:pt x="206807" y="896540"/>
                  </a:lnTo>
                  <a:lnTo>
                    <a:pt x="223824" y="899998"/>
                  </a:lnTo>
                  <a:lnTo>
                    <a:pt x="1000175" y="899998"/>
                  </a:lnTo>
                  <a:lnTo>
                    <a:pt x="1017193" y="896540"/>
                  </a:lnTo>
                  <a:lnTo>
                    <a:pt x="1031128" y="887125"/>
                  </a:lnTo>
                  <a:lnTo>
                    <a:pt x="1040545" y="873193"/>
                  </a:lnTo>
                  <a:lnTo>
                    <a:pt x="1044003" y="856183"/>
                  </a:lnTo>
                  <a:lnTo>
                    <a:pt x="1044003" y="43827"/>
                  </a:lnTo>
                  <a:lnTo>
                    <a:pt x="1040545" y="26810"/>
                  </a:lnTo>
                  <a:lnTo>
                    <a:pt x="1031128" y="12874"/>
                  </a:lnTo>
                  <a:lnTo>
                    <a:pt x="1017193" y="3458"/>
                  </a:lnTo>
                  <a:lnTo>
                    <a:pt x="1000175" y="0"/>
                  </a:lnTo>
                  <a:close/>
                </a:path>
              </a:pathLst>
            </a:custGeom>
            <a:ln w="123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 descr=""/>
          <p:cNvSpPr txBox="1"/>
          <p:nvPr/>
        </p:nvSpPr>
        <p:spPr>
          <a:xfrm>
            <a:off x="1661305" y="4296504"/>
            <a:ext cx="718820" cy="781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dirty="0" sz="700" spc="-35">
                <a:solidFill>
                  <a:srgbClr val="231F20"/>
                </a:solidFill>
                <a:latin typeface="ヒラギノ明朝 ProN W3"/>
                <a:cs typeface="ヒラギノ明朝 ProN W3"/>
              </a:rPr>
              <a:t>購入時、消費税と</a:t>
            </a:r>
            <a:r>
              <a:rPr dirty="0" sz="700" spc="75">
                <a:solidFill>
                  <a:srgbClr val="231F20"/>
                </a:solidFill>
                <a:latin typeface="ヒラギノ明朝 ProN W3"/>
                <a:cs typeface="ヒラギノ明朝 ProN W3"/>
              </a:rPr>
              <a:t>環境性能割の両</a:t>
            </a:r>
            <a:r>
              <a:rPr dirty="0" sz="700" spc="65">
                <a:solidFill>
                  <a:srgbClr val="231F20"/>
                </a:solidFill>
                <a:latin typeface="ヒラギノ明朝 ProN W3"/>
                <a:cs typeface="ヒラギノ明朝 ProN W3"/>
              </a:rPr>
              <a:t>方が課税される</a:t>
            </a:r>
            <a:r>
              <a:rPr dirty="0" sz="700" spc="-30">
                <a:solidFill>
                  <a:srgbClr val="231F20"/>
                </a:solidFill>
                <a:latin typeface="ヒラギノ明朝 ProN W3"/>
                <a:cs typeface="ヒラギノ明朝 ProN W3"/>
              </a:rPr>
              <a:t>のはおかしい！</a:t>
            </a:r>
            <a:r>
              <a:rPr dirty="0" sz="700" spc="75">
                <a:solidFill>
                  <a:srgbClr val="231F20"/>
                </a:solidFill>
                <a:latin typeface="ヒラギノ明朝 ProN W3"/>
                <a:cs typeface="ヒラギノ明朝 ProN W3"/>
              </a:rPr>
              <a:t>環境性能割は廃</a:t>
            </a:r>
            <a:r>
              <a:rPr dirty="0" sz="700" spc="-95">
                <a:solidFill>
                  <a:srgbClr val="231F20"/>
                </a:solidFill>
                <a:latin typeface="ヒラギノ明朝 ProN W3"/>
                <a:cs typeface="ヒラギノ明朝 ProN W3"/>
              </a:rPr>
              <a:t>止すべき！</a:t>
            </a:r>
            <a:endParaRPr sz="700">
              <a:latin typeface="ヒラギノ明朝 ProN W3"/>
              <a:cs typeface="ヒラギノ明朝 ProN W3"/>
            </a:endParaRPr>
          </a:p>
        </p:txBody>
      </p:sp>
      <p:grpSp>
        <p:nvGrpSpPr>
          <p:cNvPr id="91" name="object 91" descr=""/>
          <p:cNvGrpSpPr/>
          <p:nvPr/>
        </p:nvGrpSpPr>
        <p:grpSpPr>
          <a:xfrm>
            <a:off x="1973646" y="1883654"/>
            <a:ext cx="1308735" cy="1092835"/>
            <a:chOff x="1973646" y="1883654"/>
            <a:chExt cx="1308735" cy="1092835"/>
          </a:xfrm>
        </p:grpSpPr>
        <p:sp>
          <p:nvSpPr>
            <p:cNvPr id="92" name="object 92" descr=""/>
            <p:cNvSpPr/>
            <p:nvPr/>
          </p:nvSpPr>
          <p:spPr>
            <a:xfrm>
              <a:off x="1979996" y="1890004"/>
              <a:ext cx="1296035" cy="1080135"/>
            </a:xfrm>
            <a:custGeom>
              <a:avLst/>
              <a:gdLst/>
              <a:ahLst/>
              <a:cxnLst/>
              <a:rect l="l" t="t" r="r" b="b"/>
              <a:pathLst>
                <a:path w="1296035" h="1080135">
                  <a:moveTo>
                    <a:pt x="551319" y="0"/>
                  </a:moveTo>
                  <a:lnTo>
                    <a:pt x="550405" y="179997"/>
                  </a:lnTo>
                  <a:lnTo>
                    <a:pt x="63360" y="179997"/>
                  </a:lnTo>
                  <a:lnTo>
                    <a:pt x="38758" y="184996"/>
                  </a:lnTo>
                  <a:lnTo>
                    <a:pt x="18611" y="198608"/>
                  </a:lnTo>
                  <a:lnTo>
                    <a:pt x="4999" y="218755"/>
                  </a:lnTo>
                  <a:lnTo>
                    <a:pt x="0" y="243357"/>
                  </a:lnTo>
                  <a:lnTo>
                    <a:pt x="0" y="1016635"/>
                  </a:lnTo>
                  <a:lnTo>
                    <a:pt x="4999" y="1041236"/>
                  </a:lnTo>
                  <a:lnTo>
                    <a:pt x="18611" y="1061383"/>
                  </a:lnTo>
                  <a:lnTo>
                    <a:pt x="38758" y="1074995"/>
                  </a:lnTo>
                  <a:lnTo>
                    <a:pt x="63360" y="1079995"/>
                  </a:lnTo>
                  <a:lnTo>
                    <a:pt x="1232649" y="1079995"/>
                  </a:lnTo>
                  <a:lnTo>
                    <a:pt x="1257251" y="1074995"/>
                  </a:lnTo>
                  <a:lnTo>
                    <a:pt x="1277397" y="1061383"/>
                  </a:lnTo>
                  <a:lnTo>
                    <a:pt x="1291010" y="1041236"/>
                  </a:lnTo>
                  <a:lnTo>
                    <a:pt x="1296009" y="1016635"/>
                  </a:lnTo>
                  <a:lnTo>
                    <a:pt x="1296009" y="243357"/>
                  </a:lnTo>
                  <a:lnTo>
                    <a:pt x="1291010" y="218755"/>
                  </a:lnTo>
                  <a:lnTo>
                    <a:pt x="1277397" y="198608"/>
                  </a:lnTo>
                  <a:lnTo>
                    <a:pt x="1257251" y="184996"/>
                  </a:lnTo>
                  <a:lnTo>
                    <a:pt x="1232649" y="179997"/>
                  </a:lnTo>
                  <a:lnTo>
                    <a:pt x="670407" y="179997"/>
                  </a:lnTo>
                  <a:lnTo>
                    <a:pt x="551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979996" y="1890004"/>
              <a:ext cx="1296035" cy="1080135"/>
            </a:xfrm>
            <a:custGeom>
              <a:avLst/>
              <a:gdLst/>
              <a:ahLst/>
              <a:cxnLst/>
              <a:rect l="l" t="t" r="r" b="b"/>
              <a:pathLst>
                <a:path w="1296035" h="1080135">
                  <a:moveTo>
                    <a:pt x="1232649" y="179997"/>
                  </a:moveTo>
                  <a:lnTo>
                    <a:pt x="670407" y="179997"/>
                  </a:lnTo>
                  <a:lnTo>
                    <a:pt x="551319" y="0"/>
                  </a:lnTo>
                  <a:lnTo>
                    <a:pt x="550405" y="179997"/>
                  </a:lnTo>
                  <a:lnTo>
                    <a:pt x="63360" y="179997"/>
                  </a:lnTo>
                  <a:lnTo>
                    <a:pt x="38758" y="184996"/>
                  </a:lnTo>
                  <a:lnTo>
                    <a:pt x="18611" y="198608"/>
                  </a:lnTo>
                  <a:lnTo>
                    <a:pt x="4999" y="218755"/>
                  </a:lnTo>
                  <a:lnTo>
                    <a:pt x="0" y="243357"/>
                  </a:lnTo>
                  <a:lnTo>
                    <a:pt x="0" y="1016635"/>
                  </a:lnTo>
                  <a:lnTo>
                    <a:pt x="4999" y="1041236"/>
                  </a:lnTo>
                  <a:lnTo>
                    <a:pt x="18611" y="1061383"/>
                  </a:lnTo>
                  <a:lnTo>
                    <a:pt x="38758" y="1074995"/>
                  </a:lnTo>
                  <a:lnTo>
                    <a:pt x="63360" y="1079995"/>
                  </a:lnTo>
                  <a:lnTo>
                    <a:pt x="1232649" y="1079995"/>
                  </a:lnTo>
                  <a:lnTo>
                    <a:pt x="1257251" y="1074995"/>
                  </a:lnTo>
                  <a:lnTo>
                    <a:pt x="1277397" y="1061383"/>
                  </a:lnTo>
                  <a:lnTo>
                    <a:pt x="1291010" y="1041236"/>
                  </a:lnTo>
                  <a:lnTo>
                    <a:pt x="1296009" y="1016635"/>
                  </a:lnTo>
                  <a:lnTo>
                    <a:pt x="1296009" y="243357"/>
                  </a:lnTo>
                  <a:lnTo>
                    <a:pt x="1291010" y="218755"/>
                  </a:lnTo>
                  <a:lnTo>
                    <a:pt x="1277397" y="198608"/>
                  </a:lnTo>
                  <a:lnTo>
                    <a:pt x="1257251" y="184996"/>
                  </a:lnTo>
                  <a:lnTo>
                    <a:pt x="1232649" y="179997"/>
                  </a:lnTo>
                  <a:close/>
                </a:path>
              </a:pathLst>
            </a:custGeom>
            <a:ln w="123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 descr=""/>
          <p:cNvSpPr txBox="1"/>
          <p:nvPr/>
        </p:nvSpPr>
        <p:spPr>
          <a:xfrm>
            <a:off x="2054609" y="2118504"/>
            <a:ext cx="1150620" cy="781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5240" marR="5080" indent="-3175">
              <a:lnSpc>
                <a:spcPct val="118100"/>
              </a:lnSpc>
              <a:spcBef>
                <a:spcPts val="95"/>
              </a:spcBef>
            </a:pPr>
            <a:r>
              <a:rPr dirty="0" sz="700">
                <a:solidFill>
                  <a:srgbClr val="231F20"/>
                </a:solidFill>
                <a:latin typeface="ヒラギノ明朝 ProN W3"/>
                <a:cs typeface="ヒラギノ明朝 ProN W3"/>
              </a:rPr>
              <a:t>自動車に課されている税金</a:t>
            </a:r>
            <a:r>
              <a:rPr dirty="0" sz="700" spc="-45">
                <a:solidFill>
                  <a:srgbClr val="231F20"/>
                </a:solidFill>
                <a:latin typeface="ヒラギノ明朝 ProN W3"/>
                <a:cs typeface="ヒラギノ明朝 ProN W3"/>
              </a:rPr>
              <a:t>には矛盾が多い。加えて、自</a:t>
            </a:r>
            <a:r>
              <a:rPr dirty="0" sz="700" spc="-5">
                <a:solidFill>
                  <a:srgbClr val="231F20"/>
                </a:solidFill>
                <a:latin typeface="ヒラギノ明朝 ProN W3"/>
                <a:cs typeface="ヒラギノ明朝 ProN W3"/>
              </a:rPr>
              <a:t>動車には重い税負担が課さ</a:t>
            </a:r>
            <a:r>
              <a:rPr dirty="0" sz="700" spc="-55">
                <a:solidFill>
                  <a:srgbClr val="231F20"/>
                </a:solidFill>
                <a:latin typeface="ヒラギノ明朝 ProN W3"/>
                <a:cs typeface="ヒラギノ明朝 ProN W3"/>
              </a:rPr>
              <a:t>れている実態がある。産業を守る観点からも、関係省庁へ</a:t>
            </a:r>
            <a:r>
              <a:rPr dirty="0" sz="7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の働きかけをお願いする！</a:t>
            </a:r>
            <a:endParaRPr sz="700">
              <a:latin typeface="ヒラギノ明朝 ProN W3"/>
              <a:cs typeface="ヒラギノ明朝 ProN W3"/>
            </a:endParaRPr>
          </a:p>
        </p:txBody>
      </p:sp>
      <p:grpSp>
        <p:nvGrpSpPr>
          <p:cNvPr id="95" name="object 95" descr=""/>
          <p:cNvGrpSpPr/>
          <p:nvPr/>
        </p:nvGrpSpPr>
        <p:grpSpPr>
          <a:xfrm>
            <a:off x="353645" y="2225654"/>
            <a:ext cx="1417320" cy="1092835"/>
            <a:chOff x="353645" y="2225654"/>
            <a:chExt cx="1417320" cy="1092835"/>
          </a:xfrm>
        </p:grpSpPr>
        <p:sp>
          <p:nvSpPr>
            <p:cNvPr id="96" name="object 96" descr=""/>
            <p:cNvSpPr/>
            <p:nvPr/>
          </p:nvSpPr>
          <p:spPr>
            <a:xfrm>
              <a:off x="359995" y="2232004"/>
              <a:ext cx="1404620" cy="1080135"/>
            </a:xfrm>
            <a:custGeom>
              <a:avLst/>
              <a:gdLst/>
              <a:ahLst/>
              <a:cxnLst/>
              <a:rect l="l" t="t" r="r" b="b"/>
              <a:pathLst>
                <a:path w="1404620" h="1080135">
                  <a:moveTo>
                    <a:pt x="605320" y="0"/>
                  </a:moveTo>
                  <a:lnTo>
                    <a:pt x="604405" y="179997"/>
                  </a:lnTo>
                  <a:lnTo>
                    <a:pt x="57010" y="179997"/>
                  </a:lnTo>
                  <a:lnTo>
                    <a:pt x="34874" y="184495"/>
                  </a:lnTo>
                  <a:lnTo>
                    <a:pt x="16746" y="196743"/>
                  </a:lnTo>
                  <a:lnTo>
                    <a:pt x="4498" y="214871"/>
                  </a:lnTo>
                  <a:lnTo>
                    <a:pt x="0" y="237007"/>
                  </a:lnTo>
                  <a:lnTo>
                    <a:pt x="0" y="1022997"/>
                  </a:lnTo>
                  <a:lnTo>
                    <a:pt x="4498" y="1045126"/>
                  </a:lnTo>
                  <a:lnTo>
                    <a:pt x="16746" y="1063250"/>
                  </a:lnTo>
                  <a:lnTo>
                    <a:pt x="34874" y="1075497"/>
                  </a:lnTo>
                  <a:lnTo>
                    <a:pt x="57010" y="1079995"/>
                  </a:lnTo>
                  <a:lnTo>
                    <a:pt x="1347000" y="1079995"/>
                  </a:lnTo>
                  <a:lnTo>
                    <a:pt x="1369136" y="1075497"/>
                  </a:lnTo>
                  <a:lnTo>
                    <a:pt x="1387263" y="1063250"/>
                  </a:lnTo>
                  <a:lnTo>
                    <a:pt x="1399512" y="1045126"/>
                  </a:lnTo>
                  <a:lnTo>
                    <a:pt x="1404010" y="1022997"/>
                  </a:lnTo>
                  <a:lnTo>
                    <a:pt x="1404010" y="237007"/>
                  </a:lnTo>
                  <a:lnTo>
                    <a:pt x="1399512" y="214871"/>
                  </a:lnTo>
                  <a:lnTo>
                    <a:pt x="1387263" y="196743"/>
                  </a:lnTo>
                  <a:lnTo>
                    <a:pt x="1369136" y="184495"/>
                  </a:lnTo>
                  <a:lnTo>
                    <a:pt x="1347000" y="179997"/>
                  </a:lnTo>
                  <a:lnTo>
                    <a:pt x="724408" y="179997"/>
                  </a:lnTo>
                  <a:lnTo>
                    <a:pt x="605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59995" y="2232004"/>
              <a:ext cx="1404620" cy="1080135"/>
            </a:xfrm>
            <a:custGeom>
              <a:avLst/>
              <a:gdLst/>
              <a:ahLst/>
              <a:cxnLst/>
              <a:rect l="l" t="t" r="r" b="b"/>
              <a:pathLst>
                <a:path w="1404620" h="1080135">
                  <a:moveTo>
                    <a:pt x="1347000" y="179997"/>
                  </a:moveTo>
                  <a:lnTo>
                    <a:pt x="724408" y="179997"/>
                  </a:lnTo>
                  <a:lnTo>
                    <a:pt x="605320" y="0"/>
                  </a:lnTo>
                  <a:lnTo>
                    <a:pt x="604405" y="179997"/>
                  </a:lnTo>
                  <a:lnTo>
                    <a:pt x="57010" y="179997"/>
                  </a:lnTo>
                  <a:lnTo>
                    <a:pt x="34874" y="184495"/>
                  </a:lnTo>
                  <a:lnTo>
                    <a:pt x="16746" y="196743"/>
                  </a:lnTo>
                  <a:lnTo>
                    <a:pt x="4498" y="214871"/>
                  </a:lnTo>
                  <a:lnTo>
                    <a:pt x="0" y="237007"/>
                  </a:lnTo>
                  <a:lnTo>
                    <a:pt x="0" y="1022997"/>
                  </a:lnTo>
                  <a:lnTo>
                    <a:pt x="4498" y="1045126"/>
                  </a:lnTo>
                  <a:lnTo>
                    <a:pt x="16746" y="1063250"/>
                  </a:lnTo>
                  <a:lnTo>
                    <a:pt x="34874" y="1075497"/>
                  </a:lnTo>
                  <a:lnTo>
                    <a:pt x="57010" y="1079995"/>
                  </a:lnTo>
                  <a:lnTo>
                    <a:pt x="1347000" y="1079995"/>
                  </a:lnTo>
                  <a:lnTo>
                    <a:pt x="1369136" y="1075497"/>
                  </a:lnTo>
                  <a:lnTo>
                    <a:pt x="1387263" y="1063250"/>
                  </a:lnTo>
                  <a:lnTo>
                    <a:pt x="1399512" y="1045126"/>
                  </a:lnTo>
                  <a:lnTo>
                    <a:pt x="1404010" y="1022997"/>
                  </a:lnTo>
                  <a:lnTo>
                    <a:pt x="1404010" y="237007"/>
                  </a:lnTo>
                  <a:lnTo>
                    <a:pt x="1399512" y="214871"/>
                  </a:lnTo>
                  <a:lnTo>
                    <a:pt x="1387263" y="196743"/>
                  </a:lnTo>
                  <a:lnTo>
                    <a:pt x="1369136" y="184495"/>
                  </a:lnTo>
                  <a:lnTo>
                    <a:pt x="1347000" y="179997"/>
                  </a:lnTo>
                  <a:close/>
                </a:path>
              </a:pathLst>
            </a:custGeom>
            <a:ln w="123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8" name="object 98" descr=""/>
          <p:cNvSpPr txBox="1"/>
          <p:nvPr/>
        </p:nvSpPr>
        <p:spPr>
          <a:xfrm>
            <a:off x="427406" y="2460505"/>
            <a:ext cx="1268095" cy="781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1590" marR="5080" indent="635">
              <a:lnSpc>
                <a:spcPct val="118100"/>
              </a:lnSpc>
              <a:spcBef>
                <a:spcPts val="95"/>
              </a:spcBef>
            </a:pPr>
            <a:r>
              <a:rPr dirty="0" sz="7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財務大臣・総務大臣から減税の</a:t>
            </a:r>
            <a:r>
              <a:rPr dirty="0" sz="700">
                <a:solidFill>
                  <a:srgbClr val="231F20"/>
                </a:solidFill>
                <a:latin typeface="ヒラギノ明朝 ProN W3"/>
                <a:cs typeface="ヒラギノ明朝 ProN W3"/>
              </a:rPr>
              <a:t>ネックは「財源確保の問題</a:t>
            </a:r>
            <a:r>
              <a:rPr dirty="0" sz="700" spc="-225">
                <a:solidFill>
                  <a:srgbClr val="231F20"/>
                </a:solidFill>
                <a:latin typeface="ヒラギノ明朝 ProN W3"/>
                <a:cs typeface="ヒラギノ明朝 ProN W3"/>
              </a:rPr>
              <a:t>」と</a:t>
            </a:r>
            <a:r>
              <a:rPr dirty="0" sz="70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の本音を引き出す!</a:t>
            </a:r>
            <a:endParaRPr sz="700">
              <a:latin typeface="ヒラギノ明朝 ProN W3"/>
              <a:cs typeface="ヒラギノ明朝 ProN W3"/>
            </a:endParaRPr>
          </a:p>
          <a:p>
            <a:pPr algn="just" marL="12700" marR="12065" indent="9525">
              <a:lnSpc>
                <a:spcPct val="118100"/>
              </a:lnSpc>
            </a:pPr>
            <a:r>
              <a:rPr dirty="0" sz="7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一方で、自動車は生活の足であり、地方に暮らす人ほど税負担</a:t>
            </a:r>
            <a:r>
              <a:rPr dirty="0" sz="700" spc="-45">
                <a:solidFill>
                  <a:srgbClr val="231F20"/>
                </a:solidFill>
                <a:latin typeface="ヒラギノ明朝 ProN W3"/>
                <a:cs typeface="ヒラギノ明朝 ProN W3"/>
              </a:rPr>
              <a:t>が重いという認識を打ち込む</a:t>
            </a:r>
            <a:endParaRPr sz="700">
              <a:latin typeface="ヒラギノ明朝 ProN W3"/>
              <a:cs typeface="ヒラギノ明朝 ProN W3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3485644" y="1919654"/>
            <a:ext cx="805180" cy="678815"/>
            <a:chOff x="3485644" y="1919654"/>
            <a:chExt cx="805180" cy="678815"/>
          </a:xfrm>
        </p:grpSpPr>
        <p:sp>
          <p:nvSpPr>
            <p:cNvPr id="100" name="object 100" descr=""/>
            <p:cNvSpPr/>
            <p:nvPr/>
          </p:nvSpPr>
          <p:spPr>
            <a:xfrm>
              <a:off x="3491994" y="1926004"/>
              <a:ext cx="792480" cy="666115"/>
            </a:xfrm>
            <a:custGeom>
              <a:avLst/>
              <a:gdLst/>
              <a:ahLst/>
              <a:cxnLst/>
              <a:rect l="l" t="t" r="r" b="b"/>
              <a:pathLst>
                <a:path w="792479" h="666114">
                  <a:moveTo>
                    <a:pt x="330238" y="0"/>
                  </a:moveTo>
                  <a:lnTo>
                    <a:pt x="329336" y="179997"/>
                  </a:lnTo>
                  <a:lnTo>
                    <a:pt x="40995" y="179997"/>
                  </a:lnTo>
                  <a:lnTo>
                    <a:pt x="25079" y="183230"/>
                  </a:lnTo>
                  <a:lnTo>
                    <a:pt x="12044" y="192036"/>
                  </a:lnTo>
                  <a:lnTo>
                    <a:pt x="3235" y="205071"/>
                  </a:lnTo>
                  <a:lnTo>
                    <a:pt x="0" y="220992"/>
                  </a:lnTo>
                  <a:lnTo>
                    <a:pt x="0" y="625005"/>
                  </a:lnTo>
                  <a:lnTo>
                    <a:pt x="3235" y="640920"/>
                  </a:lnTo>
                  <a:lnTo>
                    <a:pt x="12044" y="653956"/>
                  </a:lnTo>
                  <a:lnTo>
                    <a:pt x="25079" y="662765"/>
                  </a:lnTo>
                  <a:lnTo>
                    <a:pt x="40995" y="666000"/>
                  </a:lnTo>
                  <a:lnTo>
                    <a:pt x="751014" y="666000"/>
                  </a:lnTo>
                  <a:lnTo>
                    <a:pt x="766930" y="662765"/>
                  </a:lnTo>
                  <a:lnTo>
                    <a:pt x="779965" y="653956"/>
                  </a:lnTo>
                  <a:lnTo>
                    <a:pt x="788774" y="640920"/>
                  </a:lnTo>
                  <a:lnTo>
                    <a:pt x="792010" y="625005"/>
                  </a:lnTo>
                  <a:lnTo>
                    <a:pt x="792010" y="220992"/>
                  </a:lnTo>
                  <a:lnTo>
                    <a:pt x="788774" y="205071"/>
                  </a:lnTo>
                  <a:lnTo>
                    <a:pt x="779965" y="192036"/>
                  </a:lnTo>
                  <a:lnTo>
                    <a:pt x="766930" y="183230"/>
                  </a:lnTo>
                  <a:lnTo>
                    <a:pt x="751014" y="179997"/>
                  </a:lnTo>
                  <a:lnTo>
                    <a:pt x="449338" y="179997"/>
                  </a:lnTo>
                  <a:lnTo>
                    <a:pt x="33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491994" y="1926004"/>
              <a:ext cx="792480" cy="666115"/>
            </a:xfrm>
            <a:custGeom>
              <a:avLst/>
              <a:gdLst/>
              <a:ahLst/>
              <a:cxnLst/>
              <a:rect l="l" t="t" r="r" b="b"/>
              <a:pathLst>
                <a:path w="792479" h="666114">
                  <a:moveTo>
                    <a:pt x="751014" y="179997"/>
                  </a:moveTo>
                  <a:lnTo>
                    <a:pt x="449338" y="179997"/>
                  </a:lnTo>
                  <a:lnTo>
                    <a:pt x="330238" y="0"/>
                  </a:lnTo>
                  <a:lnTo>
                    <a:pt x="329336" y="179997"/>
                  </a:lnTo>
                  <a:lnTo>
                    <a:pt x="40995" y="179997"/>
                  </a:lnTo>
                  <a:lnTo>
                    <a:pt x="25079" y="183230"/>
                  </a:lnTo>
                  <a:lnTo>
                    <a:pt x="12044" y="192036"/>
                  </a:lnTo>
                  <a:lnTo>
                    <a:pt x="3235" y="205071"/>
                  </a:lnTo>
                  <a:lnTo>
                    <a:pt x="0" y="220992"/>
                  </a:lnTo>
                  <a:lnTo>
                    <a:pt x="0" y="625005"/>
                  </a:lnTo>
                  <a:lnTo>
                    <a:pt x="3235" y="640920"/>
                  </a:lnTo>
                  <a:lnTo>
                    <a:pt x="12044" y="653956"/>
                  </a:lnTo>
                  <a:lnTo>
                    <a:pt x="25079" y="662765"/>
                  </a:lnTo>
                  <a:lnTo>
                    <a:pt x="40995" y="666000"/>
                  </a:lnTo>
                  <a:lnTo>
                    <a:pt x="751014" y="666000"/>
                  </a:lnTo>
                  <a:lnTo>
                    <a:pt x="766930" y="662765"/>
                  </a:lnTo>
                  <a:lnTo>
                    <a:pt x="779965" y="653956"/>
                  </a:lnTo>
                  <a:lnTo>
                    <a:pt x="788774" y="640920"/>
                  </a:lnTo>
                  <a:lnTo>
                    <a:pt x="792010" y="625005"/>
                  </a:lnTo>
                  <a:lnTo>
                    <a:pt x="792010" y="220992"/>
                  </a:lnTo>
                  <a:lnTo>
                    <a:pt x="788774" y="205071"/>
                  </a:lnTo>
                  <a:lnTo>
                    <a:pt x="779965" y="192036"/>
                  </a:lnTo>
                  <a:lnTo>
                    <a:pt x="766930" y="183230"/>
                  </a:lnTo>
                  <a:lnTo>
                    <a:pt x="751014" y="179997"/>
                  </a:lnTo>
                  <a:close/>
                </a:path>
              </a:pathLst>
            </a:custGeom>
            <a:ln w="123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 descr=""/>
          <p:cNvSpPr txBox="1"/>
          <p:nvPr/>
        </p:nvSpPr>
        <p:spPr>
          <a:xfrm>
            <a:off x="3546799" y="2136500"/>
            <a:ext cx="687070" cy="403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4445">
              <a:lnSpc>
                <a:spcPct val="118100"/>
              </a:lnSpc>
              <a:spcBef>
                <a:spcPts val="95"/>
              </a:spcBef>
            </a:pPr>
            <a:r>
              <a:rPr dirty="0" sz="70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走行距離課税については検討さ</a:t>
            </a:r>
            <a:r>
              <a:rPr dirty="0" sz="700" spc="-75">
                <a:solidFill>
                  <a:srgbClr val="231F20"/>
                </a:solidFill>
                <a:latin typeface="ヒラギノ明朝 ProN W3"/>
                <a:cs typeface="ヒラギノ明朝 ProN W3"/>
              </a:rPr>
              <a:t>えすべきでない！</a:t>
            </a:r>
            <a:endParaRPr sz="700">
              <a:latin typeface="ヒラギノ明朝 ProN W3"/>
              <a:cs typeface="ヒラギノ明朝 ProN W3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1402631" y="10084481"/>
            <a:ext cx="3519170" cy="46799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850" spc="-55">
                <a:solidFill>
                  <a:srgbClr val="FFFFFF"/>
                </a:solidFill>
                <a:latin typeface="ヒラギノ明朝 ProN W3"/>
                <a:cs typeface="ヒラギノ明朝 ProN W3"/>
              </a:rPr>
              <a:t>〈発行〉</a:t>
            </a:r>
            <a:r>
              <a:rPr dirty="0" sz="850" spc="-75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自動車総連</a:t>
            </a:r>
            <a:r>
              <a:rPr dirty="0" sz="700">
                <a:solidFill>
                  <a:srgbClr val="FFFFFF"/>
                </a:solidFill>
                <a:latin typeface="ヒラギノ明朝 ProN W3"/>
                <a:cs typeface="ヒラギノ明朝 ProN W3"/>
              </a:rPr>
              <a:t>（</a:t>
            </a:r>
            <a:r>
              <a:rPr dirty="0" sz="700" spc="-10">
                <a:solidFill>
                  <a:srgbClr val="FFFFFF"/>
                </a:solidFill>
                <a:latin typeface="ヒラギノ明朝 ProN W3"/>
                <a:cs typeface="ヒラギノ明朝 ProN W3"/>
              </a:rPr>
              <a:t>全日本自動車産業労働組合総連合会</a:t>
            </a:r>
            <a:r>
              <a:rPr dirty="0" sz="700" spc="-50">
                <a:solidFill>
                  <a:srgbClr val="FFFFFF"/>
                </a:solidFill>
                <a:latin typeface="ヒラギノ明朝 ProN W3"/>
                <a:cs typeface="ヒラギノ明朝 ProN W3"/>
              </a:rPr>
              <a:t>）</a:t>
            </a:r>
            <a:endParaRPr sz="700">
              <a:latin typeface="ヒラギノ明朝 ProN W3"/>
              <a:cs typeface="ヒラギノ明朝 ProN W3"/>
            </a:endParaRPr>
          </a:p>
          <a:p>
            <a:pPr marL="426084">
              <a:lnSpc>
                <a:spcPct val="100000"/>
              </a:lnSpc>
              <a:spcBef>
                <a:spcPts val="220"/>
              </a:spcBef>
            </a:pPr>
            <a:r>
              <a:rPr dirty="0" sz="750">
                <a:solidFill>
                  <a:srgbClr val="FFFFFF"/>
                </a:solidFill>
                <a:latin typeface="ヒラギノ明朝 ProN W3"/>
                <a:cs typeface="ヒラギノ明朝 ProN W3"/>
              </a:rPr>
              <a:t>東京都港区高輪4-18-21</a:t>
            </a:r>
            <a:r>
              <a:rPr dirty="0" sz="750" spc="345">
                <a:solidFill>
                  <a:srgbClr val="FFFFFF"/>
                </a:solidFill>
                <a:latin typeface="ヒラギノ明朝 ProN W3"/>
                <a:cs typeface="ヒラギノ明朝 ProN W3"/>
              </a:rPr>
              <a:t>  </a:t>
            </a:r>
            <a:r>
              <a:rPr dirty="0" sz="750">
                <a:solidFill>
                  <a:srgbClr val="FFFFFF"/>
                </a:solidFill>
                <a:latin typeface="ヒラギノ明朝 ProN W3"/>
                <a:cs typeface="ヒラギノ明朝 ProN W3"/>
              </a:rPr>
              <a:t>View-well</a:t>
            </a:r>
            <a:r>
              <a:rPr dirty="0" sz="750" spc="80">
                <a:solidFill>
                  <a:srgbClr val="FFFFFF"/>
                </a:solidFill>
                <a:latin typeface="ヒラギノ明朝 ProN W3"/>
                <a:cs typeface="ヒラギノ明朝 ProN W3"/>
              </a:rPr>
              <a:t> </a:t>
            </a:r>
            <a:r>
              <a:rPr dirty="0" sz="750" spc="-20">
                <a:solidFill>
                  <a:srgbClr val="FFFFFF"/>
                </a:solidFill>
                <a:latin typeface="ヒラギノ明朝 ProN W3"/>
                <a:cs typeface="ヒラギノ明朝 ProN W3"/>
              </a:rPr>
              <a:t>Square（</a:t>
            </a:r>
            <a:r>
              <a:rPr dirty="0" sz="750" spc="-45">
                <a:solidFill>
                  <a:srgbClr val="FFFFFF"/>
                </a:solidFill>
                <a:latin typeface="ヒラギノ明朝 ProN W3"/>
                <a:cs typeface="ヒラギノ明朝 ProN W3"/>
              </a:rPr>
              <a:t>ビューウェルスクエア</a:t>
            </a:r>
            <a:r>
              <a:rPr dirty="0" sz="750" spc="-50">
                <a:solidFill>
                  <a:srgbClr val="FFFFFF"/>
                </a:solidFill>
                <a:latin typeface="ヒラギノ明朝 ProN W3"/>
                <a:cs typeface="ヒラギノ明朝 ProN W3"/>
              </a:rPr>
              <a:t>）</a:t>
            </a:r>
            <a:endParaRPr sz="750">
              <a:latin typeface="ヒラギノ明朝 ProN W3"/>
              <a:cs typeface="ヒラギノ明朝 ProN W3"/>
            </a:endParaRPr>
          </a:p>
          <a:p>
            <a:pPr marL="426084">
              <a:lnSpc>
                <a:spcPct val="100000"/>
              </a:lnSpc>
              <a:spcBef>
                <a:spcPts val="400"/>
              </a:spcBef>
            </a:pPr>
            <a:r>
              <a:rPr dirty="0" sz="600" spc="-25">
                <a:solidFill>
                  <a:srgbClr val="FFFFFF"/>
                </a:solidFill>
                <a:latin typeface="ヒラギノ明朝 ProN W3"/>
                <a:cs typeface="ヒラギノ明朝 ProN W3"/>
              </a:rPr>
              <a:t>発行日：</a:t>
            </a:r>
            <a:r>
              <a:rPr dirty="0" sz="600" spc="-10">
                <a:solidFill>
                  <a:srgbClr val="FFFFFF"/>
                </a:solidFill>
                <a:latin typeface="ヒラギノ明朝 ProN W3"/>
                <a:cs typeface="ヒラギノ明朝 ProN W3"/>
              </a:rPr>
              <a:t>2025</a:t>
            </a:r>
            <a:r>
              <a:rPr dirty="0" sz="600">
                <a:solidFill>
                  <a:srgbClr val="FFFFFF"/>
                </a:solidFill>
                <a:latin typeface="ヒラギノ明朝 ProN W3"/>
                <a:cs typeface="ヒラギノ明朝 ProN W3"/>
              </a:rPr>
              <a:t>年6</a:t>
            </a:r>
            <a:r>
              <a:rPr dirty="0" sz="600" spc="-50">
                <a:solidFill>
                  <a:srgbClr val="FFFFFF"/>
                </a:solidFill>
                <a:latin typeface="ヒラギノ明朝 ProN W3"/>
                <a:cs typeface="ヒラギノ明朝 ProN W3"/>
              </a:rPr>
              <a:t>月</a:t>
            </a:r>
            <a:endParaRPr sz="600">
              <a:latin typeface="ヒラギノ明朝 ProN W3"/>
              <a:cs typeface="ヒラギノ明朝 ProN W3"/>
            </a:endParaRPr>
          </a:p>
        </p:txBody>
      </p:sp>
      <p:sp>
        <p:nvSpPr>
          <p:cNvPr id="104" name="object 104" descr=""/>
          <p:cNvSpPr/>
          <p:nvPr/>
        </p:nvSpPr>
        <p:spPr>
          <a:xfrm>
            <a:off x="5586666" y="10080002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89" h="504190">
                <a:moveTo>
                  <a:pt x="503999" y="503999"/>
                </a:moveTo>
                <a:lnTo>
                  <a:pt x="0" y="503999"/>
                </a:lnTo>
                <a:lnTo>
                  <a:pt x="0" y="0"/>
                </a:lnTo>
                <a:lnTo>
                  <a:pt x="503999" y="0"/>
                </a:lnTo>
                <a:lnTo>
                  <a:pt x="503999" y="50399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 txBox="1"/>
          <p:nvPr/>
        </p:nvSpPr>
        <p:spPr>
          <a:xfrm>
            <a:off x="347303" y="694343"/>
            <a:ext cx="1105535" cy="775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69"/>
              </a:lnSpc>
              <a:spcBef>
                <a:spcPts val="100"/>
              </a:spcBef>
            </a:pP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2015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3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月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26日</a:t>
            </a:r>
            <a:endParaRPr sz="850">
              <a:latin typeface="ヒラギノ明朝 ProN W6"/>
              <a:cs typeface="ヒラギノ明朝 ProN W6"/>
            </a:endParaRPr>
          </a:p>
          <a:p>
            <a:pPr marL="12700">
              <a:lnSpc>
                <a:spcPts val="969"/>
              </a:lnSpc>
            </a:pPr>
            <a:r>
              <a:rPr dirty="0" sz="850" spc="-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参議院財政金融委員会</a:t>
            </a:r>
            <a:endParaRPr sz="850">
              <a:latin typeface="ヒラギノ明朝 ProN W6"/>
              <a:cs typeface="ヒラギノ明朝 ProN W6"/>
            </a:endParaRPr>
          </a:p>
          <a:p>
            <a:pPr marL="12700">
              <a:lnSpc>
                <a:spcPts val="969"/>
              </a:lnSpc>
              <a:spcBef>
                <a:spcPts val="40"/>
              </a:spcBef>
            </a:pP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2018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3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月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22日</a:t>
            </a:r>
            <a:endParaRPr sz="850">
              <a:latin typeface="ヒラギノ明朝 ProN W6"/>
              <a:cs typeface="ヒラギノ明朝 ProN W6"/>
            </a:endParaRPr>
          </a:p>
          <a:p>
            <a:pPr marL="12700">
              <a:lnSpc>
                <a:spcPts val="969"/>
              </a:lnSpc>
            </a:pPr>
            <a:r>
              <a:rPr dirty="0" sz="850" spc="-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参議院財政金融委員会</a:t>
            </a:r>
            <a:endParaRPr sz="850">
              <a:latin typeface="ヒラギノ明朝 ProN W6"/>
              <a:cs typeface="ヒラギノ明朝 ProN W6"/>
            </a:endParaRPr>
          </a:p>
          <a:p>
            <a:pPr marL="12700" marR="220979">
              <a:lnSpc>
                <a:spcPts val="919"/>
              </a:lnSpc>
              <a:spcBef>
                <a:spcPts val="160"/>
              </a:spcBef>
            </a:pP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2018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5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月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31日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 </a:t>
            </a:r>
            <a:r>
              <a:rPr dirty="0" sz="850" spc="-1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参議院総務委員会</a:t>
            </a:r>
            <a:endParaRPr sz="850">
              <a:latin typeface="ヒラギノ明朝 ProN W6"/>
              <a:cs typeface="ヒラギノ明朝 ProN W6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3479289" y="694235"/>
            <a:ext cx="782320" cy="38925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215"/>
              </a:spcBef>
            </a:pP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2022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12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月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2日</a:t>
            </a:r>
            <a:r>
              <a:rPr dirty="0" sz="850" spc="-2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参議院</a:t>
            </a:r>
            <a:endParaRPr sz="850">
              <a:latin typeface="ヒラギノ明朝 ProN W6"/>
              <a:cs typeface="ヒラギノ明朝 ProN W6"/>
            </a:endParaRPr>
          </a:p>
          <a:p>
            <a:pPr marL="12700">
              <a:lnSpc>
                <a:spcPts val="910"/>
              </a:lnSpc>
            </a:pPr>
            <a:r>
              <a:rPr dirty="0" sz="850" spc="-1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予算委員会</a:t>
            </a:r>
            <a:endParaRPr sz="850">
              <a:latin typeface="ヒラギノ明朝 ProN W6"/>
              <a:cs typeface="ヒラギノ明朝 ProN W6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5999242" y="694127"/>
            <a:ext cx="1213485" cy="272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69"/>
              </a:lnSpc>
              <a:spcBef>
                <a:spcPts val="100"/>
              </a:spcBef>
            </a:pP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2024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10月</a:t>
            </a:r>
            <a:endParaRPr sz="850">
              <a:latin typeface="ヒラギノ明朝 ProN W6"/>
              <a:cs typeface="ヒラギノ明朝 ProN W6"/>
            </a:endParaRPr>
          </a:p>
          <a:p>
            <a:pPr marL="12700">
              <a:lnSpc>
                <a:spcPts val="969"/>
              </a:lnSpc>
            </a:pPr>
            <a:r>
              <a:rPr dirty="0" sz="850" spc="-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衆院選に向けた政策発表</a:t>
            </a:r>
            <a:endParaRPr sz="850">
              <a:latin typeface="ヒラギノ明朝 ProN W6"/>
              <a:cs typeface="ヒラギノ明朝 ProN W6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5999242" y="2458084"/>
            <a:ext cx="1261110" cy="272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69"/>
              </a:lnSpc>
              <a:spcBef>
                <a:spcPts val="100"/>
              </a:spcBef>
            </a:pPr>
            <a:r>
              <a:rPr dirty="0" sz="850" spc="-5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2024</a:t>
            </a:r>
            <a:r>
              <a:rPr dirty="0" sz="850" spc="-1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850" spc="-5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11</a:t>
            </a:r>
            <a:r>
              <a:rPr dirty="0" sz="850" spc="-1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月</a:t>
            </a:r>
            <a:r>
              <a:rPr dirty="0" sz="850" spc="-5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20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日</a:t>
            </a:r>
            <a:endParaRPr sz="850">
              <a:latin typeface="ヒラギノ明朝 ProN W6"/>
              <a:cs typeface="ヒラギノ明朝 ProN W6"/>
            </a:endParaRPr>
          </a:p>
          <a:p>
            <a:pPr marL="12700">
              <a:lnSpc>
                <a:spcPts val="969"/>
              </a:lnSpc>
            </a:pPr>
            <a:r>
              <a:rPr dirty="0" sz="850" spc="-6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自公国・三党政調会長対談</a:t>
            </a:r>
            <a:endParaRPr sz="850">
              <a:latin typeface="ヒラギノ明朝 ProN W6"/>
              <a:cs typeface="ヒラギノ明朝 ProN W6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2615293" y="3214080"/>
            <a:ext cx="1105535" cy="272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69"/>
              </a:lnSpc>
              <a:spcBef>
                <a:spcPts val="100"/>
              </a:spcBef>
            </a:pP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2024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12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月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19日</a:t>
            </a:r>
            <a:endParaRPr sz="850">
              <a:latin typeface="ヒラギノ明朝 ProN W6"/>
              <a:cs typeface="ヒラギノ明朝 ProN W6"/>
            </a:endParaRPr>
          </a:p>
          <a:p>
            <a:pPr marL="12700">
              <a:lnSpc>
                <a:spcPts val="969"/>
              </a:lnSpc>
            </a:pPr>
            <a:r>
              <a:rPr dirty="0" sz="850" spc="-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参議院経済産業委員会</a:t>
            </a:r>
            <a:endParaRPr sz="850">
              <a:latin typeface="ヒラギノ明朝 ProN W6"/>
              <a:cs typeface="ヒラギノ明朝 ProN W6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338879" y="4078076"/>
            <a:ext cx="889635" cy="2724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215"/>
              </a:spcBef>
            </a:pP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2025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4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月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9日</a:t>
            </a:r>
            <a:r>
              <a:rPr dirty="0" sz="850" spc="50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 </a:t>
            </a:r>
            <a:r>
              <a:rPr dirty="0" sz="850" spc="-1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参議院決算委員会</a:t>
            </a:r>
            <a:endParaRPr sz="850">
              <a:latin typeface="ヒラギノ明朝 ProN W6"/>
              <a:cs typeface="ヒラギノ明朝 ProN W6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1967296" y="694019"/>
            <a:ext cx="786130" cy="38925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20320">
              <a:lnSpc>
                <a:spcPts val="919"/>
              </a:lnSpc>
              <a:spcBef>
                <a:spcPts val="215"/>
              </a:spcBef>
            </a:pP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2020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850" spc="-9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5</a:t>
            </a:r>
            <a:r>
              <a:rPr dirty="0" sz="850" spc="-4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月</a:t>
            </a:r>
            <a:r>
              <a:rPr dirty="0" sz="850" spc="-6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28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日</a:t>
            </a:r>
            <a:r>
              <a:rPr dirty="0" sz="850" spc="-2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参議院</a:t>
            </a:r>
            <a:endParaRPr sz="850">
              <a:latin typeface="ヒラギノ明朝 ProN W6"/>
              <a:cs typeface="ヒラギノ明朝 ProN W6"/>
            </a:endParaRPr>
          </a:p>
          <a:p>
            <a:pPr marL="12700">
              <a:lnSpc>
                <a:spcPts val="910"/>
              </a:lnSpc>
            </a:pPr>
            <a:r>
              <a:rPr dirty="0" sz="850" spc="-2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国土交通委員会</a:t>
            </a:r>
            <a:endParaRPr sz="850">
              <a:latin typeface="ヒラギノ明朝 ProN W6"/>
              <a:cs typeface="ヒラギノ明朝 ProN W6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4667284" y="693911"/>
            <a:ext cx="1050290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69"/>
              </a:lnSpc>
              <a:spcBef>
                <a:spcPts val="100"/>
              </a:spcBef>
            </a:pPr>
            <a:r>
              <a:rPr dirty="0" sz="850" spc="-5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2023</a:t>
            </a:r>
            <a:r>
              <a:rPr dirty="0" sz="850" spc="-3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850" spc="-7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12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月</a:t>
            </a:r>
            <a:endParaRPr sz="850">
              <a:latin typeface="ヒラギノ明朝 ProN W6"/>
              <a:cs typeface="ヒラギノ明朝 ProN W6"/>
            </a:endParaRPr>
          </a:p>
          <a:p>
            <a:pPr marL="12700" marR="5080">
              <a:lnSpc>
                <a:spcPts val="919"/>
              </a:lnSpc>
              <a:spcBef>
                <a:spcPts val="65"/>
              </a:spcBef>
            </a:pPr>
            <a:r>
              <a:rPr dirty="0" sz="850" spc="-6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与党とのトリガー条項</a:t>
            </a:r>
            <a:r>
              <a:rPr dirty="0" sz="850" spc="-2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凍結解除に向けた</a:t>
            </a:r>
            <a:r>
              <a:rPr dirty="0" sz="850" spc="50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 </a:t>
            </a:r>
            <a:r>
              <a:rPr dirty="0" sz="850" spc="-1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実務者協議に臨む</a:t>
            </a:r>
            <a:endParaRPr sz="850">
              <a:latin typeface="ヒラギノ明朝 ProN W6"/>
              <a:cs typeface="ヒラギノ明朝 ProN W6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3723388" y="4517016"/>
            <a:ext cx="3053080" cy="6762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579245" marR="5080" indent="595630">
              <a:lnSpc>
                <a:spcPct val="110300"/>
              </a:lnSpc>
              <a:spcBef>
                <a:spcPts val="90"/>
              </a:spcBef>
            </a:pPr>
            <a:r>
              <a:rPr dirty="0" sz="750" spc="-70">
                <a:solidFill>
                  <a:srgbClr val="F04E30"/>
                </a:solidFill>
                <a:latin typeface="ヒラギノ明朝 ProN W3"/>
                <a:cs typeface="ヒラギノ明朝 ProN W3"/>
              </a:rPr>
              <a:t>まずは、この大綱に私たちの声を届けることを目指し、</a:t>
            </a:r>
            <a:endParaRPr sz="750">
              <a:latin typeface="ヒラギノ明朝 ProN W3"/>
              <a:cs typeface="ヒラギノ明朝 ProN W3"/>
            </a:endParaRPr>
          </a:p>
          <a:p>
            <a:pPr marL="2082164">
              <a:lnSpc>
                <a:spcPct val="100000"/>
              </a:lnSpc>
              <a:spcBef>
                <a:spcPts val="95"/>
              </a:spcBef>
            </a:pPr>
            <a:r>
              <a:rPr dirty="0" sz="750" spc="-75">
                <a:solidFill>
                  <a:srgbClr val="F04E30"/>
                </a:solidFill>
                <a:latin typeface="ヒラギノ明朝 ProN W3"/>
                <a:cs typeface="ヒラギノ明朝 ProN W3"/>
              </a:rPr>
              <a:t>取り組んでいるんだ！</a:t>
            </a:r>
            <a:endParaRPr sz="750">
              <a:latin typeface="ヒラギノ明朝 ProN W3"/>
              <a:cs typeface="ヒラギノ明朝 ProN W3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400" spc="-7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2026</a:t>
            </a:r>
            <a:r>
              <a:rPr dirty="0" sz="1400" spc="-10" b="1">
                <a:solidFill>
                  <a:srgbClr val="F04E30"/>
                </a:solidFill>
                <a:latin typeface="ヒラギノ明朝 ProN W6"/>
                <a:cs typeface="ヒラギノ明朝 ProN W6"/>
              </a:rPr>
              <a:t>年税制改正大綱</a:t>
            </a:r>
            <a:endParaRPr sz="1400">
              <a:latin typeface="ヒラギノ明朝 ProN W6"/>
              <a:cs typeface="ヒラギノ明朝 ProN W6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4991304" y="5812703"/>
            <a:ext cx="1213485" cy="27749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750" spc="-10">
                <a:solidFill>
                  <a:srgbClr val="2384C6"/>
                </a:solidFill>
                <a:latin typeface="ヒラギノ明朝 ProN W3"/>
                <a:cs typeface="ヒラギノ明朝 ProN W3"/>
              </a:rPr>
              <a:t>新たな税制が決定!</a:t>
            </a:r>
            <a:endParaRPr sz="750">
              <a:latin typeface="ヒラギノ明朝 ProN W3"/>
              <a:cs typeface="ヒラギノ明朝 ProN W3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50" spc="-5">
                <a:solidFill>
                  <a:srgbClr val="2384C6"/>
                </a:solidFill>
                <a:latin typeface="ヒラギノ明朝 ProN W3"/>
                <a:cs typeface="ヒラギノ明朝 ProN W3"/>
              </a:rPr>
              <a:t>→全国での制度変更準備へ</a:t>
            </a:r>
            <a:endParaRPr sz="750">
              <a:latin typeface="ヒラギノ明朝 ProN W3"/>
              <a:cs typeface="ヒラギノ明朝 ProN W3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2831306" y="6313264"/>
            <a:ext cx="2508250" cy="5118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53695">
              <a:lnSpc>
                <a:spcPct val="118100"/>
              </a:lnSpc>
              <a:spcBef>
                <a:spcPts val="95"/>
              </a:spcBef>
            </a:pPr>
            <a:r>
              <a:rPr dirty="0" sz="90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税制大綱に向けた年末までの議論でも、</a:t>
            </a:r>
            <a:r>
              <a:rPr dirty="0" sz="900" spc="-15">
                <a:solidFill>
                  <a:srgbClr val="231F20"/>
                </a:solidFill>
                <a:latin typeface="ヒラギノ明朝 ProN W3"/>
                <a:cs typeface="ヒラギノ明朝 ProN W3"/>
              </a:rPr>
              <a:t>年明けの最後の最後の国会までも、</a:t>
            </a:r>
            <a:endParaRPr sz="900">
              <a:latin typeface="ヒラギノ明朝 ProN W3"/>
              <a:cs typeface="ヒラギノ明朝 ProN W3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900" spc="-60">
                <a:solidFill>
                  <a:srgbClr val="231F20"/>
                </a:solidFill>
                <a:latin typeface="ヒラギノ明朝 ProN W3"/>
                <a:cs typeface="ヒラギノ明朝 ProN W3"/>
              </a:rPr>
              <a:t>政府に、みなさんの要望を押し込んでいきます！</a:t>
            </a:r>
            <a:endParaRPr sz="900">
              <a:latin typeface="ヒラギノ明朝 ProN W3"/>
              <a:cs typeface="ヒラギノ明朝 ProN W3"/>
            </a:endParaRPr>
          </a:p>
        </p:txBody>
      </p:sp>
      <p:sp>
        <p:nvSpPr>
          <p:cNvPr id="116" name="object 116" descr=""/>
          <p:cNvSpPr/>
          <p:nvPr/>
        </p:nvSpPr>
        <p:spPr>
          <a:xfrm>
            <a:off x="1953002" y="8370005"/>
            <a:ext cx="630555" cy="180340"/>
          </a:xfrm>
          <a:custGeom>
            <a:avLst/>
            <a:gdLst/>
            <a:ahLst/>
            <a:cxnLst/>
            <a:rect l="l" t="t" r="r" b="b"/>
            <a:pathLst>
              <a:path w="630555" h="180340">
                <a:moveTo>
                  <a:pt x="629996" y="0"/>
                </a:moveTo>
                <a:lnTo>
                  <a:pt x="0" y="0"/>
                </a:lnTo>
                <a:lnTo>
                  <a:pt x="314998" y="179997"/>
                </a:lnTo>
                <a:lnTo>
                  <a:pt x="629996" y="0"/>
                </a:lnTo>
                <a:close/>
              </a:path>
            </a:pathLst>
          </a:custGeom>
          <a:solidFill>
            <a:srgbClr val="F04E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 txBox="1"/>
          <p:nvPr/>
        </p:nvSpPr>
        <p:spPr>
          <a:xfrm>
            <a:off x="1617879" y="7582184"/>
            <a:ext cx="2599055" cy="73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8100" marR="30480">
              <a:lnSpc>
                <a:spcPct val="126000"/>
              </a:lnSpc>
              <a:spcBef>
                <a:spcPts val="95"/>
              </a:spcBef>
            </a:pPr>
            <a:r>
              <a:rPr dirty="0" sz="750" spc="35">
                <a:solidFill>
                  <a:srgbClr val="231F20"/>
                </a:solidFill>
                <a:latin typeface="ヒラギノ明朝 ProN W3"/>
                <a:cs typeface="ヒラギノ明朝 ProN W3"/>
              </a:rPr>
              <a:t>年収が</a:t>
            </a:r>
            <a:r>
              <a:rPr dirty="0" sz="750" spc="5">
                <a:solidFill>
                  <a:srgbClr val="231F20"/>
                </a:solidFill>
                <a:latin typeface="ヒラギノ明朝 ProN W3"/>
                <a:cs typeface="ヒラギノ明朝 ProN W3"/>
              </a:rPr>
              <a:t>103</a:t>
            </a:r>
            <a:r>
              <a:rPr dirty="0" sz="750" spc="-165">
                <a:solidFill>
                  <a:srgbClr val="231F20"/>
                </a:solidFill>
                <a:latin typeface="ヒラギノ明朝 ProN W3"/>
                <a:cs typeface="ヒラギノ明朝 ProN W3"/>
              </a:rPr>
              <a:t>万円</a:t>
            </a:r>
            <a:r>
              <a:rPr dirty="0" sz="750" spc="35">
                <a:solidFill>
                  <a:srgbClr val="231F20"/>
                </a:solidFill>
                <a:latin typeface="ヒラギノ明朝 ProN W3"/>
                <a:cs typeface="ヒラギノ明朝 ProN W3"/>
              </a:rPr>
              <a:t>（基礎控除等</a:t>
            </a:r>
            <a:r>
              <a:rPr dirty="0" baseline="30864" sz="675" spc="15">
                <a:solidFill>
                  <a:srgbClr val="231F20"/>
                </a:solidFill>
                <a:latin typeface="ヒラギノ明朝 ProN W3"/>
                <a:cs typeface="ヒラギノ明朝 ProN W3"/>
              </a:rPr>
              <a:t>※</a:t>
            </a:r>
            <a:r>
              <a:rPr dirty="0" sz="750" spc="35">
                <a:solidFill>
                  <a:srgbClr val="231F20"/>
                </a:solidFill>
                <a:latin typeface="ヒラギノ明朝 ProN W3"/>
                <a:cs typeface="ヒラギノ明朝 ProN W3"/>
              </a:rPr>
              <a:t>の金額</a:t>
            </a:r>
            <a:r>
              <a:rPr dirty="0" sz="750" spc="-370">
                <a:solidFill>
                  <a:srgbClr val="231F20"/>
                </a:solidFill>
                <a:latin typeface="ヒラギノ明朝 ProN W3"/>
                <a:cs typeface="ヒラギノ明朝 ProN W3"/>
              </a:rPr>
              <a:t>）</a:t>
            </a:r>
            <a:r>
              <a:rPr dirty="0" sz="750" spc="-5">
                <a:solidFill>
                  <a:srgbClr val="231F20"/>
                </a:solidFill>
                <a:latin typeface="ヒラギノ明朝 ProN W3"/>
                <a:cs typeface="ヒラギノ明朝 ProN W3"/>
              </a:rPr>
              <a:t>を超えると所得税が</a:t>
            </a:r>
            <a:r>
              <a:rPr dirty="0" sz="750" spc="-55">
                <a:solidFill>
                  <a:srgbClr val="231F20"/>
                </a:solidFill>
                <a:latin typeface="ヒラギノ明朝 ProN W3"/>
                <a:cs typeface="ヒラギノ明朝 ProN W3"/>
              </a:rPr>
              <a:t>生じることになりますが、この控除額を</a:t>
            </a:r>
            <a:r>
              <a:rPr dirty="0" sz="750" spc="-15">
                <a:solidFill>
                  <a:srgbClr val="231F20"/>
                </a:solidFill>
                <a:latin typeface="ヒラギノ明朝 ProN W3"/>
                <a:cs typeface="ヒラギノ明朝 ProN W3"/>
              </a:rPr>
              <a:t>178</a:t>
            </a:r>
            <a:r>
              <a:rPr dirty="0" sz="750" spc="10">
                <a:solidFill>
                  <a:srgbClr val="231F20"/>
                </a:solidFill>
                <a:latin typeface="ヒラギノ明朝 ProN W3"/>
                <a:cs typeface="ヒラギノ明朝 ProN W3"/>
              </a:rPr>
              <a:t>万円に引き上げ</a:t>
            </a:r>
            <a:r>
              <a:rPr dirty="0" sz="750" spc="-5">
                <a:solidFill>
                  <a:srgbClr val="231F20"/>
                </a:solidFill>
                <a:latin typeface="ヒラギノ明朝 ProN W3"/>
                <a:cs typeface="ヒラギノ明朝 ProN W3"/>
              </a:rPr>
              <a:t>税負担を軽くする法改正を求めてきました。</a:t>
            </a:r>
            <a:endParaRPr sz="750">
              <a:latin typeface="ヒラギノ明朝 ProN W3"/>
              <a:cs typeface="ヒラギノ明朝 ProN W3"/>
            </a:endParaRPr>
          </a:p>
          <a:p>
            <a:pPr marL="120650" marR="658495" indent="-83185">
              <a:lnSpc>
                <a:spcPct val="108200"/>
              </a:lnSpc>
              <a:spcBef>
                <a:spcPts val="655"/>
              </a:spcBef>
            </a:pPr>
            <a:r>
              <a:rPr dirty="0" sz="60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※生きるために最低限必要な金額「基礎控除等」には</a:t>
            </a:r>
            <a:r>
              <a:rPr dirty="0" sz="600" spc="-5">
                <a:solidFill>
                  <a:srgbClr val="231F20"/>
                </a:solidFill>
                <a:latin typeface="ヒラギノ明朝 ProN W3"/>
                <a:cs typeface="ヒラギノ明朝 ProN W3"/>
              </a:rPr>
              <a:t>税金をかけない法律があります</a:t>
            </a:r>
            <a:endParaRPr sz="600">
              <a:latin typeface="ヒラギノ明朝 ProN W3"/>
              <a:cs typeface="ヒラギノ明朝 ProN W3"/>
            </a:endParaRPr>
          </a:p>
        </p:txBody>
      </p:sp>
      <p:sp>
        <p:nvSpPr>
          <p:cNvPr id="118" name="object 118" descr=""/>
          <p:cNvSpPr/>
          <p:nvPr/>
        </p:nvSpPr>
        <p:spPr>
          <a:xfrm>
            <a:off x="4968004" y="5292007"/>
            <a:ext cx="1080135" cy="504190"/>
          </a:xfrm>
          <a:custGeom>
            <a:avLst/>
            <a:gdLst/>
            <a:ahLst/>
            <a:cxnLst/>
            <a:rect l="l" t="t" r="r" b="b"/>
            <a:pathLst>
              <a:path w="1080135" h="504189">
                <a:moveTo>
                  <a:pt x="828001" y="0"/>
                </a:moveTo>
                <a:lnTo>
                  <a:pt x="251993" y="0"/>
                </a:lnTo>
                <a:lnTo>
                  <a:pt x="206849" y="4078"/>
                </a:lnTo>
                <a:lnTo>
                  <a:pt x="164297" y="15831"/>
                </a:lnTo>
                <a:lnTo>
                  <a:pt x="125063" y="34532"/>
                </a:lnTo>
                <a:lnTo>
                  <a:pt x="89874" y="59455"/>
                </a:lnTo>
                <a:lnTo>
                  <a:pt x="59455" y="89874"/>
                </a:lnTo>
                <a:lnTo>
                  <a:pt x="34532" y="125063"/>
                </a:lnTo>
                <a:lnTo>
                  <a:pt x="15831" y="164297"/>
                </a:lnTo>
                <a:lnTo>
                  <a:pt x="4078" y="206849"/>
                </a:lnTo>
                <a:lnTo>
                  <a:pt x="0" y="251993"/>
                </a:lnTo>
                <a:lnTo>
                  <a:pt x="4078" y="297137"/>
                </a:lnTo>
                <a:lnTo>
                  <a:pt x="15831" y="339690"/>
                </a:lnTo>
                <a:lnTo>
                  <a:pt x="34532" y="378926"/>
                </a:lnTo>
                <a:lnTo>
                  <a:pt x="59455" y="414117"/>
                </a:lnTo>
                <a:lnTo>
                  <a:pt x="89874" y="444538"/>
                </a:lnTo>
                <a:lnTo>
                  <a:pt x="125063" y="469463"/>
                </a:lnTo>
                <a:lnTo>
                  <a:pt x="164297" y="488166"/>
                </a:lnTo>
                <a:lnTo>
                  <a:pt x="206849" y="499920"/>
                </a:lnTo>
                <a:lnTo>
                  <a:pt x="251993" y="503999"/>
                </a:lnTo>
                <a:lnTo>
                  <a:pt x="828001" y="503999"/>
                </a:lnTo>
                <a:lnTo>
                  <a:pt x="873146" y="499920"/>
                </a:lnTo>
                <a:lnTo>
                  <a:pt x="915697" y="488166"/>
                </a:lnTo>
                <a:lnTo>
                  <a:pt x="954931" y="469463"/>
                </a:lnTo>
                <a:lnTo>
                  <a:pt x="990120" y="444538"/>
                </a:lnTo>
                <a:lnTo>
                  <a:pt x="1020539" y="414117"/>
                </a:lnTo>
                <a:lnTo>
                  <a:pt x="1045462" y="378926"/>
                </a:lnTo>
                <a:lnTo>
                  <a:pt x="1064163" y="339690"/>
                </a:lnTo>
                <a:lnTo>
                  <a:pt x="1075916" y="297137"/>
                </a:lnTo>
                <a:lnTo>
                  <a:pt x="1079995" y="251993"/>
                </a:lnTo>
                <a:lnTo>
                  <a:pt x="1075916" y="206849"/>
                </a:lnTo>
                <a:lnTo>
                  <a:pt x="1064163" y="164297"/>
                </a:lnTo>
                <a:lnTo>
                  <a:pt x="1045462" y="125063"/>
                </a:lnTo>
                <a:lnTo>
                  <a:pt x="1020539" y="89874"/>
                </a:lnTo>
                <a:lnTo>
                  <a:pt x="990120" y="59455"/>
                </a:lnTo>
                <a:lnTo>
                  <a:pt x="954931" y="34532"/>
                </a:lnTo>
                <a:lnTo>
                  <a:pt x="915697" y="15831"/>
                </a:lnTo>
                <a:lnTo>
                  <a:pt x="873146" y="4078"/>
                </a:lnTo>
                <a:lnTo>
                  <a:pt x="828001" y="0"/>
                </a:lnTo>
                <a:close/>
              </a:path>
            </a:pathLst>
          </a:custGeom>
          <a:solidFill>
            <a:srgbClr val="2384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 txBox="1"/>
          <p:nvPr/>
        </p:nvSpPr>
        <p:spPr>
          <a:xfrm>
            <a:off x="5147010" y="5348413"/>
            <a:ext cx="721995" cy="3498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ts val="1050"/>
              </a:lnSpc>
              <a:spcBef>
                <a:spcPts val="120"/>
              </a:spcBef>
            </a:pPr>
            <a:r>
              <a:rPr dirty="0" sz="900" spc="-20">
                <a:solidFill>
                  <a:srgbClr val="FFFFFF"/>
                </a:solidFill>
                <a:latin typeface="ヒラギノ明朝 ProN W3"/>
                <a:cs typeface="ヒラギノ明朝 ProN W3"/>
              </a:rPr>
              <a:t>2026</a:t>
            </a:r>
            <a:r>
              <a:rPr dirty="0" sz="900" spc="-50">
                <a:solidFill>
                  <a:srgbClr val="FFFFFF"/>
                </a:solidFill>
                <a:latin typeface="ヒラギノ明朝 ProN W3"/>
                <a:cs typeface="ヒラギノ明朝 ProN W3"/>
              </a:rPr>
              <a:t>年</a:t>
            </a:r>
            <a:endParaRPr sz="900">
              <a:latin typeface="ヒラギノ明朝 ProN W3"/>
              <a:cs typeface="ヒラギノ明朝 ProN W3"/>
            </a:endParaRPr>
          </a:p>
          <a:p>
            <a:pPr algn="ctr">
              <a:lnSpc>
                <a:spcPts val="1470"/>
              </a:lnSpc>
            </a:pPr>
            <a:r>
              <a:rPr dirty="0" sz="1250" spc="10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通常国会</a:t>
            </a:r>
            <a:endParaRPr sz="1250">
              <a:latin typeface="ヒラギノ明朝 ProN W6"/>
              <a:cs typeface="ヒラギノ明朝 ProN W6"/>
            </a:endParaRPr>
          </a:p>
        </p:txBody>
      </p:sp>
      <p:sp>
        <p:nvSpPr>
          <p:cNvPr id="120" name="object 120" descr=""/>
          <p:cNvSpPr/>
          <p:nvPr/>
        </p:nvSpPr>
        <p:spPr>
          <a:xfrm>
            <a:off x="3348005" y="5418004"/>
            <a:ext cx="864235" cy="252095"/>
          </a:xfrm>
          <a:custGeom>
            <a:avLst/>
            <a:gdLst/>
            <a:ahLst/>
            <a:cxnLst/>
            <a:rect l="l" t="t" r="r" b="b"/>
            <a:pathLst>
              <a:path w="864235" h="252095">
                <a:moveTo>
                  <a:pt x="737997" y="0"/>
                </a:moveTo>
                <a:lnTo>
                  <a:pt x="125996" y="0"/>
                </a:lnTo>
                <a:lnTo>
                  <a:pt x="77072" y="9941"/>
                </a:lnTo>
                <a:lnTo>
                  <a:pt x="37009" y="37009"/>
                </a:lnTo>
                <a:lnTo>
                  <a:pt x="9941" y="77072"/>
                </a:lnTo>
                <a:lnTo>
                  <a:pt x="0" y="125996"/>
                </a:lnTo>
                <a:lnTo>
                  <a:pt x="9941" y="174921"/>
                </a:lnTo>
                <a:lnTo>
                  <a:pt x="37009" y="214984"/>
                </a:lnTo>
                <a:lnTo>
                  <a:pt x="77072" y="242052"/>
                </a:lnTo>
                <a:lnTo>
                  <a:pt x="125996" y="251993"/>
                </a:lnTo>
                <a:lnTo>
                  <a:pt x="737997" y="251993"/>
                </a:lnTo>
                <a:lnTo>
                  <a:pt x="786916" y="242052"/>
                </a:lnTo>
                <a:lnTo>
                  <a:pt x="826979" y="214984"/>
                </a:lnTo>
                <a:lnTo>
                  <a:pt x="854050" y="174921"/>
                </a:lnTo>
                <a:lnTo>
                  <a:pt x="863993" y="125996"/>
                </a:lnTo>
                <a:lnTo>
                  <a:pt x="854050" y="77072"/>
                </a:lnTo>
                <a:lnTo>
                  <a:pt x="826979" y="37009"/>
                </a:lnTo>
                <a:lnTo>
                  <a:pt x="786916" y="9941"/>
                </a:lnTo>
                <a:lnTo>
                  <a:pt x="737997" y="0"/>
                </a:lnTo>
                <a:close/>
              </a:path>
            </a:pathLst>
          </a:custGeom>
          <a:solidFill>
            <a:srgbClr val="2384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 txBox="1"/>
          <p:nvPr/>
        </p:nvSpPr>
        <p:spPr>
          <a:xfrm>
            <a:off x="3496412" y="5447412"/>
            <a:ext cx="567690" cy="177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5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臨時国会</a:t>
            </a:r>
            <a:endParaRPr sz="1000">
              <a:latin typeface="ヒラギノ明朝 ProN W6"/>
              <a:cs typeface="ヒラギノ明朝 ProN W6"/>
            </a:endParaRPr>
          </a:p>
        </p:txBody>
      </p:sp>
      <p:grpSp>
        <p:nvGrpSpPr>
          <p:cNvPr id="122" name="object 122" descr=""/>
          <p:cNvGrpSpPr/>
          <p:nvPr/>
        </p:nvGrpSpPr>
        <p:grpSpPr>
          <a:xfrm>
            <a:off x="360004" y="5292007"/>
            <a:ext cx="1512570" cy="754380"/>
            <a:chOff x="360004" y="5292007"/>
            <a:chExt cx="1512570" cy="754380"/>
          </a:xfrm>
        </p:grpSpPr>
        <p:sp>
          <p:nvSpPr>
            <p:cNvPr id="123" name="object 123" descr=""/>
            <p:cNvSpPr/>
            <p:nvPr/>
          </p:nvSpPr>
          <p:spPr>
            <a:xfrm>
              <a:off x="899991" y="5688001"/>
              <a:ext cx="871219" cy="288290"/>
            </a:xfrm>
            <a:custGeom>
              <a:avLst/>
              <a:gdLst/>
              <a:ahLst/>
              <a:cxnLst/>
              <a:rect l="l" t="t" r="r" b="b"/>
              <a:pathLst>
                <a:path w="871219" h="288289">
                  <a:moveTo>
                    <a:pt x="0" y="0"/>
                  </a:moveTo>
                  <a:lnTo>
                    <a:pt x="0" y="287997"/>
                  </a:lnTo>
                  <a:lnTo>
                    <a:pt x="871042" y="287997"/>
                  </a:lnTo>
                </a:path>
              </a:pathLst>
            </a:custGeom>
            <a:ln w="56273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750505" y="5905859"/>
              <a:ext cx="121920" cy="140335"/>
            </a:xfrm>
            <a:custGeom>
              <a:avLst/>
              <a:gdLst/>
              <a:ahLst/>
              <a:cxnLst/>
              <a:rect l="l" t="t" r="r" b="b"/>
              <a:pathLst>
                <a:path w="121919" h="140335">
                  <a:moveTo>
                    <a:pt x="0" y="0"/>
                  </a:moveTo>
                  <a:lnTo>
                    <a:pt x="0" y="140296"/>
                  </a:lnTo>
                  <a:lnTo>
                    <a:pt x="121488" y="7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360004" y="5292007"/>
              <a:ext cx="1080135" cy="504190"/>
            </a:xfrm>
            <a:custGeom>
              <a:avLst/>
              <a:gdLst/>
              <a:ahLst/>
              <a:cxnLst/>
              <a:rect l="l" t="t" r="r" b="b"/>
              <a:pathLst>
                <a:path w="1080135" h="504189">
                  <a:moveTo>
                    <a:pt x="82798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4078" y="297137"/>
                  </a:lnTo>
                  <a:lnTo>
                    <a:pt x="15831" y="339690"/>
                  </a:lnTo>
                  <a:lnTo>
                    <a:pt x="34532" y="378926"/>
                  </a:lnTo>
                  <a:lnTo>
                    <a:pt x="59455" y="414117"/>
                  </a:lnTo>
                  <a:lnTo>
                    <a:pt x="89874" y="444538"/>
                  </a:lnTo>
                  <a:lnTo>
                    <a:pt x="125063" y="469463"/>
                  </a:lnTo>
                  <a:lnTo>
                    <a:pt x="164297" y="488166"/>
                  </a:lnTo>
                  <a:lnTo>
                    <a:pt x="206849" y="499920"/>
                  </a:lnTo>
                  <a:lnTo>
                    <a:pt x="251993" y="503999"/>
                  </a:lnTo>
                  <a:lnTo>
                    <a:pt x="827989" y="503999"/>
                  </a:lnTo>
                  <a:lnTo>
                    <a:pt x="873137" y="499920"/>
                  </a:lnTo>
                  <a:lnTo>
                    <a:pt x="915691" y="488166"/>
                  </a:lnTo>
                  <a:lnTo>
                    <a:pt x="954927" y="469463"/>
                  </a:lnTo>
                  <a:lnTo>
                    <a:pt x="990118" y="444538"/>
                  </a:lnTo>
                  <a:lnTo>
                    <a:pt x="1020538" y="414117"/>
                  </a:lnTo>
                  <a:lnTo>
                    <a:pt x="1045462" y="378926"/>
                  </a:lnTo>
                  <a:lnTo>
                    <a:pt x="1064163" y="339690"/>
                  </a:lnTo>
                  <a:lnTo>
                    <a:pt x="1075916" y="297137"/>
                  </a:lnTo>
                  <a:lnTo>
                    <a:pt x="1079995" y="251993"/>
                  </a:lnTo>
                  <a:lnTo>
                    <a:pt x="1075916" y="206849"/>
                  </a:lnTo>
                  <a:lnTo>
                    <a:pt x="1064163" y="164297"/>
                  </a:lnTo>
                  <a:lnTo>
                    <a:pt x="1045462" y="125063"/>
                  </a:lnTo>
                  <a:lnTo>
                    <a:pt x="1020538" y="89874"/>
                  </a:lnTo>
                  <a:lnTo>
                    <a:pt x="990118" y="59455"/>
                  </a:lnTo>
                  <a:lnTo>
                    <a:pt x="954927" y="34532"/>
                  </a:lnTo>
                  <a:lnTo>
                    <a:pt x="915691" y="15831"/>
                  </a:lnTo>
                  <a:lnTo>
                    <a:pt x="873137" y="4078"/>
                  </a:lnTo>
                  <a:lnTo>
                    <a:pt x="827989" y="0"/>
                  </a:lnTo>
                  <a:close/>
                </a:path>
              </a:pathLst>
            </a:custGeom>
            <a:solidFill>
              <a:srgbClr val="2384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6" name="object 126" descr=""/>
          <p:cNvSpPr txBox="1"/>
          <p:nvPr/>
        </p:nvSpPr>
        <p:spPr>
          <a:xfrm>
            <a:off x="4667312" y="2350341"/>
            <a:ext cx="782320" cy="2724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215"/>
              </a:spcBef>
            </a:pP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2024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年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12</a:t>
            </a:r>
            <a:r>
              <a:rPr dirty="0" sz="8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月</a:t>
            </a:r>
            <a:r>
              <a:rPr dirty="0" sz="85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9日</a:t>
            </a:r>
            <a:r>
              <a:rPr dirty="0" sz="850" spc="-1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参議院本会議</a:t>
            </a:r>
            <a:endParaRPr sz="850">
              <a:latin typeface="ヒラギノ明朝 ProN W6"/>
              <a:cs typeface="ヒラギノ明朝 ProN W6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539012" y="5348413"/>
            <a:ext cx="721995" cy="3498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ts val="1050"/>
              </a:lnSpc>
              <a:spcBef>
                <a:spcPts val="120"/>
              </a:spcBef>
            </a:pPr>
            <a:r>
              <a:rPr dirty="0" sz="900" spc="-20">
                <a:solidFill>
                  <a:srgbClr val="FFFFFF"/>
                </a:solidFill>
                <a:latin typeface="ヒラギノ明朝 ProN W3"/>
                <a:cs typeface="ヒラギノ明朝 ProN W3"/>
              </a:rPr>
              <a:t>2025</a:t>
            </a:r>
            <a:r>
              <a:rPr dirty="0" sz="900" spc="-50">
                <a:solidFill>
                  <a:srgbClr val="FFFFFF"/>
                </a:solidFill>
                <a:latin typeface="ヒラギノ明朝 ProN W3"/>
                <a:cs typeface="ヒラギノ明朝 ProN W3"/>
              </a:rPr>
              <a:t>年</a:t>
            </a:r>
            <a:endParaRPr sz="900">
              <a:latin typeface="ヒラギノ明朝 ProN W3"/>
              <a:cs typeface="ヒラギノ明朝 ProN W3"/>
            </a:endParaRPr>
          </a:p>
          <a:p>
            <a:pPr algn="ctr">
              <a:lnSpc>
                <a:spcPts val="1470"/>
              </a:lnSpc>
            </a:pPr>
            <a:r>
              <a:rPr dirty="0" sz="1250" spc="100" b="1">
                <a:solidFill>
                  <a:srgbClr val="FFFFFF"/>
                </a:solidFill>
                <a:latin typeface="ヒラギノ明朝 ProN W6"/>
                <a:cs typeface="ヒラギノ明朝 ProN W6"/>
              </a:rPr>
              <a:t>通常国会</a:t>
            </a:r>
            <a:endParaRPr sz="1250">
              <a:latin typeface="ヒラギノ明朝 ProN W6"/>
              <a:cs typeface="ヒラギノ明朝 ProN W6"/>
            </a:endParaRPr>
          </a:p>
        </p:txBody>
      </p:sp>
      <p:pic>
        <p:nvPicPr>
          <p:cNvPr id="128" name="object 128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904825" y="5183997"/>
            <a:ext cx="2938731" cy="1047184"/>
          </a:xfrm>
          <a:prstGeom prst="rect">
            <a:avLst/>
          </a:prstGeom>
        </p:spPr>
      </p:pic>
      <p:sp>
        <p:nvSpPr>
          <p:cNvPr id="129" name="object 129" descr=""/>
          <p:cNvSpPr txBox="1"/>
          <p:nvPr/>
        </p:nvSpPr>
        <p:spPr>
          <a:xfrm>
            <a:off x="2705310" y="5796531"/>
            <a:ext cx="1645920" cy="349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49885" marR="5080" indent="-337820">
              <a:lnSpc>
                <a:spcPct val="101200"/>
              </a:lnSpc>
              <a:spcBef>
                <a:spcPts val="95"/>
              </a:spcBef>
            </a:pPr>
            <a:r>
              <a:rPr dirty="0" sz="1050" spc="-5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新しい自動車税制に向けた</a:t>
            </a:r>
            <a:r>
              <a:rPr dirty="0" sz="1050" spc="-1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制度設計の議論</a:t>
            </a:r>
            <a:endParaRPr sz="1050">
              <a:latin typeface="ヒラギノ明朝 ProN W6"/>
              <a:cs typeface="ヒラギノ明朝 ProN W6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2021967" y="5812703"/>
            <a:ext cx="276225" cy="2774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75565">
              <a:lnSpc>
                <a:spcPct val="110300"/>
              </a:lnSpc>
              <a:spcBef>
                <a:spcPts val="90"/>
              </a:spcBef>
            </a:pPr>
            <a:r>
              <a:rPr dirty="0" sz="75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今</a:t>
            </a:r>
            <a:r>
              <a:rPr dirty="0" sz="750" spc="-30">
                <a:solidFill>
                  <a:srgbClr val="231F20"/>
                </a:solidFill>
                <a:latin typeface="ヒラギノ明朝 ProN W3"/>
                <a:cs typeface="ヒラギノ明朝 ProN W3"/>
              </a:rPr>
              <a:t>ココ!!</a:t>
            </a:r>
            <a:endParaRPr sz="750">
              <a:latin typeface="ヒラギノ明朝 ProN W3"/>
              <a:cs typeface="ヒラギノ明朝 ProN W3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4324796" y="5474961"/>
            <a:ext cx="495300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30">
                <a:solidFill>
                  <a:srgbClr val="231F20"/>
                </a:solidFill>
                <a:latin typeface="ヒラギノ明朝 ProN W3"/>
                <a:cs typeface="ヒラギノ明朝 ProN W3"/>
              </a:rPr>
              <a:t>2025</a:t>
            </a:r>
            <a:r>
              <a:rPr dirty="0" sz="700" spc="-45">
                <a:solidFill>
                  <a:srgbClr val="231F20"/>
                </a:solidFill>
                <a:latin typeface="ヒラギノ明朝 ProN W3"/>
                <a:cs typeface="ヒラギノ明朝 ProN W3"/>
              </a:rPr>
              <a:t>年12</a:t>
            </a:r>
            <a:r>
              <a:rPr dirty="0" sz="7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月</a:t>
            </a:r>
            <a:endParaRPr sz="700">
              <a:latin typeface="ヒラギノ明朝 ProN W3"/>
              <a:cs typeface="ヒラギノ明朝 ProN W3"/>
            </a:endParaRPr>
          </a:p>
        </p:txBody>
      </p:sp>
      <p:grpSp>
        <p:nvGrpSpPr>
          <p:cNvPr id="132" name="object 132" descr=""/>
          <p:cNvGrpSpPr/>
          <p:nvPr/>
        </p:nvGrpSpPr>
        <p:grpSpPr>
          <a:xfrm>
            <a:off x="4673650" y="3485646"/>
            <a:ext cx="1129030" cy="930910"/>
            <a:chOff x="4673650" y="3485646"/>
            <a:chExt cx="1129030" cy="930910"/>
          </a:xfrm>
        </p:grpSpPr>
        <p:sp>
          <p:nvSpPr>
            <p:cNvPr id="133" name="object 133" descr=""/>
            <p:cNvSpPr/>
            <p:nvPr/>
          </p:nvSpPr>
          <p:spPr>
            <a:xfrm>
              <a:off x="4680000" y="3491996"/>
              <a:ext cx="1116330" cy="918210"/>
            </a:xfrm>
            <a:custGeom>
              <a:avLst/>
              <a:gdLst/>
              <a:ahLst/>
              <a:cxnLst/>
              <a:rect l="l" t="t" r="r" b="b"/>
              <a:pathLst>
                <a:path w="1116329" h="918210">
                  <a:moveTo>
                    <a:pt x="487083" y="0"/>
                  </a:moveTo>
                  <a:lnTo>
                    <a:pt x="486359" y="144005"/>
                  </a:lnTo>
                  <a:lnTo>
                    <a:pt x="52920" y="144005"/>
                  </a:lnTo>
                  <a:lnTo>
                    <a:pt x="32371" y="148180"/>
                  </a:lnTo>
                  <a:lnTo>
                    <a:pt x="15544" y="159550"/>
                  </a:lnTo>
                  <a:lnTo>
                    <a:pt x="4175" y="176377"/>
                  </a:lnTo>
                  <a:lnTo>
                    <a:pt x="0" y="196926"/>
                  </a:lnTo>
                  <a:lnTo>
                    <a:pt x="0" y="865085"/>
                  </a:lnTo>
                  <a:lnTo>
                    <a:pt x="4175" y="885634"/>
                  </a:lnTo>
                  <a:lnTo>
                    <a:pt x="15544" y="902462"/>
                  </a:lnTo>
                  <a:lnTo>
                    <a:pt x="32371" y="913831"/>
                  </a:lnTo>
                  <a:lnTo>
                    <a:pt x="52920" y="918006"/>
                  </a:lnTo>
                  <a:lnTo>
                    <a:pt x="1063078" y="918006"/>
                  </a:lnTo>
                  <a:lnTo>
                    <a:pt x="1083627" y="913831"/>
                  </a:lnTo>
                  <a:lnTo>
                    <a:pt x="1100455" y="902462"/>
                  </a:lnTo>
                  <a:lnTo>
                    <a:pt x="1111824" y="885634"/>
                  </a:lnTo>
                  <a:lnTo>
                    <a:pt x="1115999" y="865085"/>
                  </a:lnTo>
                  <a:lnTo>
                    <a:pt x="1115999" y="196926"/>
                  </a:lnTo>
                  <a:lnTo>
                    <a:pt x="1111824" y="176377"/>
                  </a:lnTo>
                  <a:lnTo>
                    <a:pt x="1100455" y="159550"/>
                  </a:lnTo>
                  <a:lnTo>
                    <a:pt x="1083627" y="148180"/>
                  </a:lnTo>
                  <a:lnTo>
                    <a:pt x="1063078" y="144005"/>
                  </a:lnTo>
                  <a:lnTo>
                    <a:pt x="582358" y="144005"/>
                  </a:lnTo>
                  <a:lnTo>
                    <a:pt x="487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4680000" y="3491996"/>
              <a:ext cx="1116330" cy="918210"/>
            </a:xfrm>
            <a:custGeom>
              <a:avLst/>
              <a:gdLst/>
              <a:ahLst/>
              <a:cxnLst/>
              <a:rect l="l" t="t" r="r" b="b"/>
              <a:pathLst>
                <a:path w="1116329" h="918210">
                  <a:moveTo>
                    <a:pt x="1063078" y="144005"/>
                  </a:moveTo>
                  <a:lnTo>
                    <a:pt x="582358" y="144005"/>
                  </a:lnTo>
                  <a:lnTo>
                    <a:pt x="487083" y="0"/>
                  </a:lnTo>
                  <a:lnTo>
                    <a:pt x="486359" y="144005"/>
                  </a:lnTo>
                  <a:lnTo>
                    <a:pt x="52920" y="144005"/>
                  </a:lnTo>
                  <a:lnTo>
                    <a:pt x="32371" y="148180"/>
                  </a:lnTo>
                  <a:lnTo>
                    <a:pt x="15544" y="159550"/>
                  </a:lnTo>
                  <a:lnTo>
                    <a:pt x="4175" y="176377"/>
                  </a:lnTo>
                  <a:lnTo>
                    <a:pt x="0" y="196926"/>
                  </a:lnTo>
                  <a:lnTo>
                    <a:pt x="0" y="865085"/>
                  </a:lnTo>
                  <a:lnTo>
                    <a:pt x="4175" y="885634"/>
                  </a:lnTo>
                  <a:lnTo>
                    <a:pt x="15544" y="902462"/>
                  </a:lnTo>
                  <a:lnTo>
                    <a:pt x="32371" y="913831"/>
                  </a:lnTo>
                  <a:lnTo>
                    <a:pt x="52920" y="918006"/>
                  </a:lnTo>
                  <a:lnTo>
                    <a:pt x="1063078" y="918006"/>
                  </a:lnTo>
                  <a:lnTo>
                    <a:pt x="1083627" y="913831"/>
                  </a:lnTo>
                  <a:lnTo>
                    <a:pt x="1100455" y="902462"/>
                  </a:lnTo>
                  <a:lnTo>
                    <a:pt x="1111824" y="885634"/>
                  </a:lnTo>
                  <a:lnTo>
                    <a:pt x="1115999" y="865085"/>
                  </a:lnTo>
                  <a:lnTo>
                    <a:pt x="1115999" y="196926"/>
                  </a:lnTo>
                  <a:lnTo>
                    <a:pt x="1111824" y="176377"/>
                  </a:lnTo>
                  <a:lnTo>
                    <a:pt x="1100455" y="159550"/>
                  </a:lnTo>
                  <a:lnTo>
                    <a:pt x="1083627" y="148180"/>
                  </a:lnTo>
                  <a:lnTo>
                    <a:pt x="1063078" y="144005"/>
                  </a:lnTo>
                  <a:close/>
                </a:path>
              </a:pathLst>
            </a:custGeom>
            <a:ln w="1235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5" name="object 135" descr=""/>
          <p:cNvSpPr txBox="1"/>
          <p:nvPr/>
        </p:nvSpPr>
        <p:spPr>
          <a:xfrm>
            <a:off x="4757303" y="3680059"/>
            <a:ext cx="973455" cy="655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8100"/>
              </a:lnSpc>
              <a:spcBef>
                <a:spcPts val="95"/>
              </a:spcBef>
            </a:pPr>
            <a:r>
              <a:rPr dirty="0" sz="700" spc="-5">
                <a:solidFill>
                  <a:srgbClr val="231F20"/>
                </a:solidFill>
                <a:latin typeface="ヒラギノ明朝 ProN W3"/>
                <a:cs typeface="ヒラギノ明朝 ProN W3"/>
              </a:rPr>
              <a:t>当分の間税率の即刻廃</a:t>
            </a:r>
            <a:r>
              <a:rPr dirty="0" sz="700">
                <a:solidFill>
                  <a:srgbClr val="231F20"/>
                </a:solidFill>
                <a:latin typeface="ヒラギノ明朝 ProN W3"/>
                <a:cs typeface="ヒラギノ明朝 ProN W3"/>
              </a:rPr>
              <a:t>止によるガソリン価格</a:t>
            </a:r>
            <a:r>
              <a:rPr dirty="0" sz="700" spc="-60">
                <a:solidFill>
                  <a:srgbClr val="231F20"/>
                </a:solidFill>
                <a:latin typeface="ヒラギノ明朝 ProN W3"/>
                <a:cs typeface="ヒラギノ明朝 ProN W3"/>
              </a:rPr>
              <a:t>引き下げと、自動車税の</a:t>
            </a:r>
            <a:r>
              <a:rPr dirty="0" sz="700" spc="20">
                <a:solidFill>
                  <a:srgbClr val="231F20"/>
                </a:solidFill>
                <a:latin typeface="ヒラギノ明朝 ProN W3"/>
                <a:cs typeface="ヒラギノ明朝 ProN W3"/>
              </a:rPr>
              <a:t>簡素化・取得時の環境</a:t>
            </a:r>
            <a:r>
              <a:rPr dirty="0" sz="700" spc="-40">
                <a:solidFill>
                  <a:srgbClr val="231F20"/>
                </a:solidFill>
                <a:latin typeface="ヒラギノ明朝 ProN W3"/>
                <a:cs typeface="ヒラギノ明朝 ProN W3"/>
              </a:rPr>
              <a:t>性能割廃止をすべき！</a:t>
            </a:r>
            <a:endParaRPr sz="700">
              <a:latin typeface="ヒラギノ明朝 ProN W3"/>
              <a:cs typeface="ヒラギノ明朝 ProN W3"/>
            </a:endParaRPr>
          </a:p>
        </p:txBody>
      </p:sp>
      <p:grpSp>
        <p:nvGrpSpPr>
          <p:cNvPr id="136" name="object 136" descr=""/>
          <p:cNvGrpSpPr/>
          <p:nvPr/>
        </p:nvGrpSpPr>
        <p:grpSpPr>
          <a:xfrm>
            <a:off x="829179" y="3432260"/>
            <a:ext cx="879475" cy="625475"/>
            <a:chOff x="829179" y="3432260"/>
            <a:chExt cx="879475" cy="625475"/>
          </a:xfrm>
        </p:grpSpPr>
        <p:sp>
          <p:nvSpPr>
            <p:cNvPr id="137" name="object 137" descr=""/>
            <p:cNvSpPr/>
            <p:nvPr/>
          </p:nvSpPr>
          <p:spPr>
            <a:xfrm>
              <a:off x="833944" y="3951925"/>
              <a:ext cx="869950" cy="100965"/>
            </a:xfrm>
            <a:custGeom>
              <a:avLst/>
              <a:gdLst/>
              <a:ahLst/>
              <a:cxnLst/>
              <a:rect l="l" t="t" r="r" b="b"/>
              <a:pathLst>
                <a:path w="869950" h="100964">
                  <a:moveTo>
                    <a:pt x="0" y="0"/>
                  </a:moveTo>
                  <a:lnTo>
                    <a:pt x="869353" y="100672"/>
                  </a:lnTo>
                </a:path>
              </a:pathLst>
            </a:custGeom>
            <a:ln w="9525">
              <a:solidFill>
                <a:srgbClr val="F04E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833941" y="3437022"/>
              <a:ext cx="869950" cy="100965"/>
            </a:xfrm>
            <a:custGeom>
              <a:avLst/>
              <a:gdLst/>
              <a:ahLst/>
              <a:cxnLst/>
              <a:rect l="l" t="t" r="r" b="b"/>
              <a:pathLst>
                <a:path w="869950" h="100964">
                  <a:moveTo>
                    <a:pt x="869353" y="0"/>
                  </a:moveTo>
                  <a:lnTo>
                    <a:pt x="0" y="100672"/>
                  </a:lnTo>
                </a:path>
              </a:pathLst>
            </a:custGeom>
            <a:ln w="9525">
              <a:solidFill>
                <a:srgbClr val="F04E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9" name="object 139" descr=""/>
          <p:cNvSpPr txBox="1"/>
          <p:nvPr/>
        </p:nvSpPr>
        <p:spPr>
          <a:xfrm>
            <a:off x="821245" y="3533201"/>
            <a:ext cx="1454150" cy="4038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31140">
              <a:lnSpc>
                <a:spcPct val="110300"/>
              </a:lnSpc>
              <a:spcBef>
                <a:spcPts val="90"/>
              </a:spcBef>
            </a:pPr>
            <a:r>
              <a:rPr dirty="0" sz="750" spc="-65">
                <a:solidFill>
                  <a:srgbClr val="F04E30"/>
                </a:solidFill>
                <a:latin typeface="ヒラギノ明朝 ProN W3"/>
                <a:cs typeface="ヒラギノ明朝 ProN W3"/>
              </a:rPr>
              <a:t>これ以前からも、顧問議員は</a:t>
            </a:r>
            <a:r>
              <a:rPr dirty="0" sz="750" spc="-50">
                <a:solidFill>
                  <a:srgbClr val="F04E30"/>
                </a:solidFill>
                <a:latin typeface="ヒラギノ明朝 ProN W3"/>
                <a:cs typeface="ヒラギノ明朝 ProN W3"/>
              </a:rPr>
              <a:t>国の議論を進めようと、</a:t>
            </a:r>
            <a:endParaRPr sz="750">
              <a:latin typeface="ヒラギノ明朝 ProN W3"/>
              <a:cs typeface="ヒラギノ明朝 ProN W3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50" spc="-85">
                <a:solidFill>
                  <a:srgbClr val="F04E30"/>
                </a:solidFill>
                <a:latin typeface="ヒラギノ明朝 ProN W3"/>
                <a:cs typeface="ヒラギノ明朝 ProN W3"/>
              </a:rPr>
              <a:t>ずっとずっと取り組んできているよ</a:t>
            </a:r>
            <a:endParaRPr sz="750">
              <a:latin typeface="ヒラギノ明朝 ProN W3"/>
              <a:cs typeface="ヒラギノ明朝 ProN W3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347303" y="6376586"/>
            <a:ext cx="70548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830"/>
              </a:lnSpc>
              <a:spcBef>
                <a:spcPts val="105"/>
              </a:spcBef>
            </a:pPr>
            <a:r>
              <a:rPr dirty="0" sz="700" spc="-15">
                <a:solidFill>
                  <a:srgbClr val="231F20"/>
                </a:solidFill>
                <a:latin typeface="ヒラギノ明朝 ProN W3"/>
                <a:cs typeface="ヒラギノ明朝 ProN W3"/>
              </a:rPr>
              <a:t>顧問議員</a:t>
            </a:r>
            <a:endParaRPr sz="700">
              <a:latin typeface="ヒラギノ明朝 ProN W3"/>
              <a:cs typeface="ヒラギノ明朝 ProN W3"/>
            </a:endParaRPr>
          </a:p>
          <a:p>
            <a:pPr marL="12700">
              <a:lnSpc>
                <a:spcPts val="1290"/>
              </a:lnSpc>
            </a:pPr>
            <a:r>
              <a:rPr dirty="0" sz="1100" spc="-6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はまぐち誠</a:t>
            </a:r>
            <a:endParaRPr sz="1100">
              <a:latin typeface="ヒラギノ明朝 ProN W6"/>
              <a:cs typeface="ヒラギノ明朝 ProN W6"/>
            </a:endParaRPr>
          </a:p>
          <a:p>
            <a:pPr marL="12700">
              <a:lnSpc>
                <a:spcPts val="1000"/>
              </a:lnSpc>
            </a:pPr>
            <a:r>
              <a:rPr dirty="0" sz="850" spc="-1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参議院議員</a:t>
            </a:r>
            <a:endParaRPr sz="850">
              <a:latin typeface="ヒラギノ明朝 ProN W6"/>
              <a:cs typeface="ヒラギノ明朝 ProN W6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6363029" y="6376586"/>
            <a:ext cx="843280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830"/>
              </a:lnSpc>
              <a:spcBef>
                <a:spcPts val="105"/>
              </a:spcBef>
            </a:pPr>
            <a:r>
              <a:rPr dirty="0" sz="700" spc="-15">
                <a:solidFill>
                  <a:srgbClr val="231F20"/>
                </a:solidFill>
                <a:latin typeface="ヒラギノ明朝 ProN W3"/>
                <a:cs typeface="ヒラギノ明朝 ProN W3"/>
              </a:rPr>
              <a:t>顧問議員</a:t>
            </a:r>
            <a:endParaRPr sz="700">
              <a:latin typeface="ヒラギノ明朝 ProN W3"/>
              <a:cs typeface="ヒラギノ明朝 ProN W3"/>
            </a:endParaRPr>
          </a:p>
          <a:p>
            <a:pPr marL="12700">
              <a:lnSpc>
                <a:spcPts val="1290"/>
              </a:lnSpc>
            </a:pPr>
            <a:r>
              <a:rPr dirty="0" sz="1100" spc="-5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いそざき哲史</a:t>
            </a:r>
            <a:endParaRPr sz="1100">
              <a:latin typeface="ヒラギノ明朝 ProN W6"/>
              <a:cs typeface="ヒラギノ明朝 ProN W6"/>
            </a:endParaRPr>
          </a:p>
          <a:p>
            <a:pPr marL="12700">
              <a:lnSpc>
                <a:spcPts val="1000"/>
              </a:lnSpc>
            </a:pPr>
            <a:r>
              <a:rPr dirty="0" sz="850" spc="-10" b="1">
                <a:solidFill>
                  <a:srgbClr val="231F20"/>
                </a:solidFill>
                <a:latin typeface="ヒラギノ明朝 ProN W6"/>
                <a:cs typeface="ヒラギノ明朝 ProN W6"/>
              </a:rPr>
              <a:t>参議院議員</a:t>
            </a:r>
            <a:endParaRPr sz="850">
              <a:latin typeface="ヒラギノ明朝 ProN W6"/>
              <a:cs typeface="ヒラギノ明朝 ProN W6"/>
            </a:endParaRPr>
          </a:p>
        </p:txBody>
      </p:sp>
      <p:grpSp>
        <p:nvGrpSpPr>
          <p:cNvPr id="142" name="object 142" descr=""/>
          <p:cNvGrpSpPr/>
          <p:nvPr/>
        </p:nvGrpSpPr>
        <p:grpSpPr>
          <a:xfrm>
            <a:off x="352800" y="7574823"/>
            <a:ext cx="1198880" cy="925194"/>
            <a:chOff x="352800" y="7574823"/>
            <a:chExt cx="1198880" cy="925194"/>
          </a:xfrm>
        </p:grpSpPr>
        <p:sp>
          <p:nvSpPr>
            <p:cNvPr id="143" name="object 143" descr=""/>
            <p:cNvSpPr/>
            <p:nvPr/>
          </p:nvSpPr>
          <p:spPr>
            <a:xfrm>
              <a:off x="355975" y="7577998"/>
              <a:ext cx="113664" cy="918210"/>
            </a:xfrm>
            <a:custGeom>
              <a:avLst/>
              <a:gdLst/>
              <a:ahLst/>
              <a:cxnLst/>
              <a:rect l="l" t="t" r="r" b="b"/>
              <a:pathLst>
                <a:path w="113665" h="918209">
                  <a:moveTo>
                    <a:pt x="113635" y="0"/>
                  </a:moveTo>
                  <a:lnTo>
                    <a:pt x="90254" y="44183"/>
                  </a:lnTo>
                  <a:lnTo>
                    <a:pt x="0" y="918009"/>
                  </a:lnTo>
                  <a:lnTo>
                    <a:pt x="44604" y="918009"/>
                  </a:lnTo>
                  <a:lnTo>
                    <a:pt x="113635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355975" y="7577998"/>
              <a:ext cx="113664" cy="918210"/>
            </a:xfrm>
            <a:custGeom>
              <a:avLst/>
              <a:gdLst/>
              <a:ahLst/>
              <a:cxnLst/>
              <a:rect l="l" t="t" r="r" b="b"/>
              <a:pathLst>
                <a:path w="113665" h="918209">
                  <a:moveTo>
                    <a:pt x="0" y="918009"/>
                  </a:moveTo>
                  <a:lnTo>
                    <a:pt x="90254" y="44183"/>
                  </a:lnTo>
                  <a:lnTo>
                    <a:pt x="113635" y="0"/>
                  </a:lnTo>
                  <a:lnTo>
                    <a:pt x="44604" y="918009"/>
                  </a:lnTo>
                </a:path>
              </a:pathLst>
            </a:custGeom>
            <a:ln w="63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400580" y="7577998"/>
              <a:ext cx="679450" cy="918210"/>
            </a:xfrm>
            <a:custGeom>
              <a:avLst/>
              <a:gdLst/>
              <a:ahLst/>
              <a:cxnLst/>
              <a:rect l="l" t="t" r="r" b="b"/>
              <a:pathLst>
                <a:path w="679450" h="918209">
                  <a:moveTo>
                    <a:pt x="69030" y="0"/>
                  </a:moveTo>
                  <a:lnTo>
                    <a:pt x="0" y="918009"/>
                  </a:lnTo>
                  <a:lnTo>
                    <a:pt x="679370" y="918009"/>
                  </a:lnTo>
                  <a:lnTo>
                    <a:pt x="469994" y="29197"/>
                  </a:lnTo>
                  <a:lnTo>
                    <a:pt x="69030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400580" y="7577998"/>
              <a:ext cx="679450" cy="918210"/>
            </a:xfrm>
            <a:custGeom>
              <a:avLst/>
              <a:gdLst/>
              <a:ahLst/>
              <a:cxnLst/>
              <a:rect l="l" t="t" r="r" b="b"/>
              <a:pathLst>
                <a:path w="679450" h="918209">
                  <a:moveTo>
                    <a:pt x="0" y="918009"/>
                  </a:moveTo>
                  <a:lnTo>
                    <a:pt x="69030" y="0"/>
                  </a:lnTo>
                  <a:lnTo>
                    <a:pt x="469994" y="29197"/>
                  </a:lnTo>
                  <a:lnTo>
                    <a:pt x="679370" y="918009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0607" y="7622471"/>
              <a:ext cx="325657" cy="298919"/>
            </a:xfrm>
            <a:prstGeom prst="rect">
              <a:avLst/>
            </a:prstGeom>
          </p:spPr>
        </p:pic>
        <p:sp>
          <p:nvSpPr>
            <p:cNvPr id="148" name="object 148" descr=""/>
            <p:cNvSpPr/>
            <p:nvPr/>
          </p:nvSpPr>
          <p:spPr>
            <a:xfrm>
              <a:off x="482410" y="7950214"/>
              <a:ext cx="58419" cy="192405"/>
            </a:xfrm>
            <a:custGeom>
              <a:avLst/>
              <a:gdLst/>
              <a:ahLst/>
              <a:cxnLst/>
              <a:rect l="l" t="t" r="r" b="b"/>
              <a:pathLst>
                <a:path w="58420" h="192404">
                  <a:moveTo>
                    <a:pt x="35471" y="0"/>
                  </a:moveTo>
                  <a:lnTo>
                    <a:pt x="0" y="19926"/>
                  </a:lnTo>
                  <a:lnTo>
                    <a:pt x="4686" y="44716"/>
                  </a:lnTo>
                  <a:lnTo>
                    <a:pt x="30314" y="29540"/>
                  </a:lnTo>
                  <a:lnTo>
                    <a:pt x="30695" y="29552"/>
                  </a:lnTo>
                  <a:lnTo>
                    <a:pt x="24815" y="191452"/>
                  </a:lnTo>
                  <a:lnTo>
                    <a:pt x="55384" y="191922"/>
                  </a:lnTo>
                  <a:lnTo>
                    <a:pt x="58343" y="736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3824" y="7950426"/>
              <a:ext cx="386562" cy="197525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58723" y="7806242"/>
              <a:ext cx="292533" cy="693257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24599" y="8310254"/>
              <a:ext cx="169811" cy="185754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21106" y="8306761"/>
              <a:ext cx="176796" cy="192739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1008470" y="8056525"/>
              <a:ext cx="208279" cy="302260"/>
            </a:xfrm>
            <a:custGeom>
              <a:avLst/>
              <a:gdLst/>
              <a:ahLst/>
              <a:cxnLst/>
              <a:rect l="l" t="t" r="r" b="b"/>
              <a:pathLst>
                <a:path w="208280" h="302259">
                  <a:moveTo>
                    <a:pt x="148335" y="0"/>
                  </a:moveTo>
                  <a:lnTo>
                    <a:pt x="60109" y="0"/>
                  </a:lnTo>
                  <a:lnTo>
                    <a:pt x="14376" y="14605"/>
                  </a:lnTo>
                  <a:lnTo>
                    <a:pt x="0" y="302120"/>
                  </a:lnTo>
                  <a:lnTo>
                    <a:pt x="89560" y="302120"/>
                  </a:lnTo>
                  <a:lnTo>
                    <a:pt x="103847" y="269405"/>
                  </a:lnTo>
                  <a:lnTo>
                    <a:pt x="120129" y="302120"/>
                  </a:lnTo>
                  <a:lnTo>
                    <a:pt x="207695" y="302120"/>
                  </a:lnTo>
                  <a:lnTo>
                    <a:pt x="199085" y="14605"/>
                  </a:lnTo>
                  <a:lnTo>
                    <a:pt x="148335" y="0"/>
                  </a:lnTo>
                  <a:close/>
                </a:path>
              </a:pathLst>
            </a:custGeom>
            <a:solidFill>
              <a:srgbClr val="0443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008470" y="8056525"/>
              <a:ext cx="208279" cy="302260"/>
            </a:xfrm>
            <a:custGeom>
              <a:avLst/>
              <a:gdLst/>
              <a:ahLst/>
              <a:cxnLst/>
              <a:rect l="l" t="t" r="r" b="b"/>
              <a:pathLst>
                <a:path w="208280" h="302259">
                  <a:moveTo>
                    <a:pt x="103847" y="269405"/>
                  </a:moveTo>
                  <a:lnTo>
                    <a:pt x="120129" y="302120"/>
                  </a:lnTo>
                  <a:lnTo>
                    <a:pt x="207695" y="302120"/>
                  </a:lnTo>
                  <a:lnTo>
                    <a:pt x="199085" y="14605"/>
                  </a:lnTo>
                  <a:lnTo>
                    <a:pt x="148335" y="0"/>
                  </a:lnTo>
                  <a:lnTo>
                    <a:pt x="60109" y="0"/>
                  </a:lnTo>
                  <a:lnTo>
                    <a:pt x="14376" y="14605"/>
                  </a:lnTo>
                  <a:lnTo>
                    <a:pt x="0" y="302120"/>
                  </a:lnTo>
                  <a:lnTo>
                    <a:pt x="89560" y="302120"/>
                  </a:lnTo>
                  <a:lnTo>
                    <a:pt x="103847" y="269405"/>
                  </a:lnTo>
                  <a:close/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1077639" y="7997244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341" y="0"/>
                  </a:moveTo>
                  <a:lnTo>
                    <a:pt x="0" y="0"/>
                  </a:lnTo>
                  <a:lnTo>
                    <a:pt x="0" y="58343"/>
                  </a:lnTo>
                  <a:lnTo>
                    <a:pt x="6977" y="64702"/>
                  </a:lnTo>
                  <a:lnTo>
                    <a:pt x="12769" y="67967"/>
                  </a:lnTo>
                  <a:lnTo>
                    <a:pt x="20495" y="69170"/>
                  </a:lnTo>
                  <a:lnTo>
                    <a:pt x="33273" y="69341"/>
                  </a:lnTo>
                  <a:lnTo>
                    <a:pt x="48167" y="67623"/>
                  </a:lnTo>
                  <a:lnTo>
                    <a:pt x="59537" y="63842"/>
                  </a:lnTo>
                  <a:lnTo>
                    <a:pt x="66792" y="60062"/>
                  </a:lnTo>
                  <a:lnTo>
                    <a:pt x="69341" y="58343"/>
                  </a:lnTo>
                  <a:lnTo>
                    <a:pt x="69341" y="0"/>
                  </a:lnTo>
                  <a:close/>
                </a:path>
              </a:pathLst>
            </a:custGeom>
            <a:solidFill>
              <a:srgbClr val="FB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077639" y="7997244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341" y="58343"/>
                  </a:moveTo>
                  <a:lnTo>
                    <a:pt x="69341" y="0"/>
                  </a:lnTo>
                  <a:lnTo>
                    <a:pt x="0" y="0"/>
                  </a:lnTo>
                  <a:lnTo>
                    <a:pt x="0" y="58343"/>
                  </a:lnTo>
                  <a:lnTo>
                    <a:pt x="6977" y="64702"/>
                  </a:lnTo>
                  <a:lnTo>
                    <a:pt x="12769" y="67967"/>
                  </a:lnTo>
                  <a:lnTo>
                    <a:pt x="20495" y="69170"/>
                  </a:lnTo>
                  <a:lnTo>
                    <a:pt x="33273" y="69341"/>
                  </a:lnTo>
                  <a:lnTo>
                    <a:pt x="48167" y="67623"/>
                  </a:lnTo>
                  <a:lnTo>
                    <a:pt x="59537" y="63842"/>
                  </a:lnTo>
                  <a:lnTo>
                    <a:pt x="66792" y="60062"/>
                  </a:lnTo>
                  <a:lnTo>
                    <a:pt x="69341" y="58343"/>
                  </a:lnTo>
                  <a:close/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1126289" y="8061241"/>
              <a:ext cx="52705" cy="140335"/>
            </a:xfrm>
            <a:custGeom>
              <a:avLst/>
              <a:gdLst/>
              <a:ahLst/>
              <a:cxnLst/>
              <a:rect l="l" t="t" r="r" b="b"/>
              <a:pathLst>
                <a:path w="52705" h="140334">
                  <a:moveTo>
                    <a:pt x="44602" y="0"/>
                  </a:moveTo>
                  <a:lnTo>
                    <a:pt x="52374" y="19837"/>
                  </a:lnTo>
                  <a:lnTo>
                    <a:pt x="24155" y="45529"/>
                  </a:lnTo>
                  <a:lnTo>
                    <a:pt x="49110" y="47447"/>
                  </a:lnTo>
                  <a:lnTo>
                    <a:pt x="0" y="139852"/>
                  </a:lnTo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1045988" y="8061241"/>
              <a:ext cx="52705" cy="140335"/>
            </a:xfrm>
            <a:custGeom>
              <a:avLst/>
              <a:gdLst/>
              <a:ahLst/>
              <a:cxnLst/>
              <a:rect l="l" t="t" r="r" b="b"/>
              <a:pathLst>
                <a:path w="52705" h="140334">
                  <a:moveTo>
                    <a:pt x="7772" y="0"/>
                  </a:moveTo>
                  <a:lnTo>
                    <a:pt x="0" y="19837"/>
                  </a:lnTo>
                  <a:lnTo>
                    <a:pt x="28232" y="45529"/>
                  </a:lnTo>
                  <a:lnTo>
                    <a:pt x="3276" y="47447"/>
                  </a:lnTo>
                  <a:lnTo>
                    <a:pt x="52374" y="139852"/>
                  </a:lnTo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1068583" y="8056521"/>
              <a:ext cx="87630" cy="148590"/>
            </a:xfrm>
            <a:custGeom>
              <a:avLst/>
              <a:gdLst/>
              <a:ahLst/>
              <a:cxnLst/>
              <a:rect l="l" t="t" r="r" b="b"/>
              <a:pathLst>
                <a:path w="87630" h="148590">
                  <a:moveTo>
                    <a:pt x="87464" y="0"/>
                  </a:moveTo>
                  <a:lnTo>
                    <a:pt x="0" y="0"/>
                  </a:lnTo>
                  <a:lnTo>
                    <a:pt x="44335" y="148399"/>
                  </a:lnTo>
                  <a:lnTo>
                    <a:pt x="87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068583" y="8056521"/>
              <a:ext cx="87630" cy="148590"/>
            </a:xfrm>
            <a:custGeom>
              <a:avLst/>
              <a:gdLst/>
              <a:ahLst/>
              <a:cxnLst/>
              <a:rect l="l" t="t" r="r" b="b"/>
              <a:pathLst>
                <a:path w="87630" h="148590">
                  <a:moveTo>
                    <a:pt x="44335" y="148399"/>
                  </a:moveTo>
                  <a:lnTo>
                    <a:pt x="87464" y="0"/>
                  </a:lnTo>
                  <a:lnTo>
                    <a:pt x="0" y="0"/>
                  </a:lnTo>
                  <a:lnTo>
                    <a:pt x="12274" y="41489"/>
                  </a:lnTo>
                  <a:lnTo>
                    <a:pt x="26920" y="90468"/>
                  </a:lnTo>
                  <a:lnTo>
                    <a:pt x="39190" y="131312"/>
                  </a:lnTo>
                  <a:lnTo>
                    <a:pt x="44335" y="148399"/>
                  </a:lnTo>
                  <a:close/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93891" y="8056521"/>
              <a:ext cx="36855" cy="148399"/>
            </a:xfrm>
            <a:prstGeom prst="rect">
              <a:avLst/>
            </a:prstGeom>
          </p:spPr>
        </p:pic>
        <p:sp>
          <p:nvSpPr>
            <p:cNvPr id="162" name="object 162" descr=""/>
            <p:cNvSpPr/>
            <p:nvPr/>
          </p:nvSpPr>
          <p:spPr>
            <a:xfrm>
              <a:off x="1093891" y="8056521"/>
              <a:ext cx="37465" cy="148590"/>
            </a:xfrm>
            <a:custGeom>
              <a:avLst/>
              <a:gdLst/>
              <a:ahLst/>
              <a:cxnLst/>
              <a:rect l="l" t="t" r="r" b="b"/>
              <a:pathLst>
                <a:path w="37465" h="148590">
                  <a:moveTo>
                    <a:pt x="17995" y="148399"/>
                  </a:moveTo>
                  <a:lnTo>
                    <a:pt x="32931" y="96964"/>
                  </a:lnTo>
                  <a:lnTo>
                    <a:pt x="24904" y="35420"/>
                  </a:lnTo>
                  <a:lnTo>
                    <a:pt x="36855" y="10845"/>
                  </a:lnTo>
                  <a:lnTo>
                    <a:pt x="33807" y="0"/>
                  </a:lnTo>
                  <a:lnTo>
                    <a:pt x="3263" y="0"/>
                  </a:lnTo>
                  <a:lnTo>
                    <a:pt x="0" y="12801"/>
                  </a:lnTo>
                  <a:lnTo>
                    <a:pt x="11557" y="35026"/>
                  </a:lnTo>
                  <a:lnTo>
                    <a:pt x="3810" y="101257"/>
                  </a:lnTo>
                  <a:lnTo>
                    <a:pt x="9396" y="119858"/>
                  </a:lnTo>
                  <a:lnTo>
                    <a:pt x="13898" y="134815"/>
                  </a:lnTo>
                  <a:lnTo>
                    <a:pt x="16902" y="144778"/>
                  </a:lnTo>
                  <a:lnTo>
                    <a:pt x="17995" y="148399"/>
                  </a:lnTo>
                  <a:close/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1104609" y="82311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014" y="0"/>
                  </a:moveTo>
                  <a:lnTo>
                    <a:pt x="3441" y="0"/>
                  </a:lnTo>
                  <a:lnTo>
                    <a:pt x="0" y="3441"/>
                  </a:lnTo>
                  <a:lnTo>
                    <a:pt x="0" y="7721"/>
                  </a:lnTo>
                  <a:lnTo>
                    <a:pt x="0" y="12001"/>
                  </a:lnTo>
                  <a:lnTo>
                    <a:pt x="3441" y="15443"/>
                  </a:lnTo>
                  <a:lnTo>
                    <a:pt x="12014" y="15443"/>
                  </a:lnTo>
                  <a:lnTo>
                    <a:pt x="15430" y="12001"/>
                  </a:lnTo>
                  <a:lnTo>
                    <a:pt x="15430" y="3441"/>
                  </a:lnTo>
                  <a:lnTo>
                    <a:pt x="12014" y="0"/>
                  </a:lnTo>
                  <a:close/>
                </a:path>
              </a:pathLst>
            </a:custGeom>
            <a:solidFill>
              <a:srgbClr val="D2BD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1104609" y="82311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0" y="7721"/>
                  </a:moveTo>
                  <a:lnTo>
                    <a:pt x="0" y="12001"/>
                  </a:lnTo>
                  <a:lnTo>
                    <a:pt x="3441" y="15443"/>
                  </a:lnTo>
                  <a:lnTo>
                    <a:pt x="7708" y="15443"/>
                  </a:lnTo>
                  <a:lnTo>
                    <a:pt x="12014" y="15443"/>
                  </a:lnTo>
                  <a:lnTo>
                    <a:pt x="15430" y="12001"/>
                  </a:lnTo>
                  <a:lnTo>
                    <a:pt x="15430" y="7721"/>
                  </a:lnTo>
                  <a:lnTo>
                    <a:pt x="15430" y="3441"/>
                  </a:lnTo>
                  <a:lnTo>
                    <a:pt x="12014" y="0"/>
                  </a:lnTo>
                  <a:lnTo>
                    <a:pt x="7708" y="0"/>
                  </a:lnTo>
                  <a:lnTo>
                    <a:pt x="3441" y="0"/>
                  </a:lnTo>
                  <a:lnTo>
                    <a:pt x="0" y="3441"/>
                  </a:lnTo>
                  <a:lnTo>
                    <a:pt x="0" y="7721"/>
                  </a:lnTo>
                  <a:close/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1104609" y="828565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014" y="0"/>
                  </a:moveTo>
                  <a:lnTo>
                    <a:pt x="3441" y="0"/>
                  </a:lnTo>
                  <a:lnTo>
                    <a:pt x="0" y="3441"/>
                  </a:lnTo>
                  <a:lnTo>
                    <a:pt x="0" y="7708"/>
                  </a:lnTo>
                  <a:lnTo>
                    <a:pt x="0" y="12001"/>
                  </a:lnTo>
                  <a:lnTo>
                    <a:pt x="3441" y="15417"/>
                  </a:lnTo>
                  <a:lnTo>
                    <a:pt x="12014" y="15417"/>
                  </a:lnTo>
                  <a:lnTo>
                    <a:pt x="15430" y="12001"/>
                  </a:lnTo>
                  <a:lnTo>
                    <a:pt x="15430" y="3441"/>
                  </a:lnTo>
                  <a:lnTo>
                    <a:pt x="12014" y="0"/>
                  </a:lnTo>
                  <a:close/>
                </a:path>
              </a:pathLst>
            </a:custGeom>
            <a:solidFill>
              <a:srgbClr val="D2BD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1104609" y="828565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0" y="7708"/>
                  </a:moveTo>
                  <a:lnTo>
                    <a:pt x="0" y="12001"/>
                  </a:lnTo>
                  <a:lnTo>
                    <a:pt x="3441" y="15417"/>
                  </a:lnTo>
                  <a:lnTo>
                    <a:pt x="7708" y="15417"/>
                  </a:lnTo>
                  <a:lnTo>
                    <a:pt x="12014" y="15417"/>
                  </a:lnTo>
                  <a:lnTo>
                    <a:pt x="15430" y="12001"/>
                  </a:lnTo>
                  <a:lnTo>
                    <a:pt x="15430" y="7708"/>
                  </a:lnTo>
                  <a:lnTo>
                    <a:pt x="15430" y="3441"/>
                  </a:lnTo>
                  <a:lnTo>
                    <a:pt x="12014" y="0"/>
                  </a:lnTo>
                  <a:lnTo>
                    <a:pt x="7708" y="0"/>
                  </a:lnTo>
                  <a:lnTo>
                    <a:pt x="3441" y="0"/>
                  </a:lnTo>
                  <a:lnTo>
                    <a:pt x="0" y="3441"/>
                  </a:lnTo>
                  <a:lnTo>
                    <a:pt x="0" y="7708"/>
                  </a:lnTo>
                  <a:close/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1180476" y="7910066"/>
              <a:ext cx="64769" cy="79375"/>
            </a:xfrm>
            <a:custGeom>
              <a:avLst/>
              <a:gdLst/>
              <a:ahLst/>
              <a:cxnLst/>
              <a:rect l="l" t="t" r="r" b="b"/>
              <a:pathLst>
                <a:path w="64769" h="79375">
                  <a:moveTo>
                    <a:pt x="49058" y="0"/>
                  </a:moveTo>
                  <a:lnTo>
                    <a:pt x="15049" y="7522"/>
                  </a:lnTo>
                  <a:lnTo>
                    <a:pt x="0" y="71136"/>
                  </a:lnTo>
                  <a:lnTo>
                    <a:pt x="5855" y="74798"/>
                  </a:lnTo>
                  <a:lnTo>
                    <a:pt x="20058" y="79221"/>
                  </a:lnTo>
                  <a:lnTo>
                    <a:pt x="37563" y="74560"/>
                  </a:lnTo>
                  <a:lnTo>
                    <a:pt x="53327" y="50968"/>
                  </a:lnTo>
                  <a:lnTo>
                    <a:pt x="64609" y="17650"/>
                  </a:lnTo>
                  <a:lnTo>
                    <a:pt x="64382" y="2018"/>
                  </a:lnTo>
                  <a:lnTo>
                    <a:pt x="49058" y="0"/>
                  </a:lnTo>
                  <a:close/>
                </a:path>
              </a:pathLst>
            </a:custGeom>
            <a:solidFill>
              <a:srgbClr val="FB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1180476" y="7910066"/>
              <a:ext cx="64769" cy="79375"/>
            </a:xfrm>
            <a:custGeom>
              <a:avLst/>
              <a:gdLst/>
              <a:ahLst/>
              <a:cxnLst/>
              <a:rect l="l" t="t" r="r" b="b"/>
              <a:pathLst>
                <a:path w="64769" h="79375">
                  <a:moveTo>
                    <a:pt x="15049" y="7522"/>
                  </a:moveTo>
                  <a:lnTo>
                    <a:pt x="49058" y="0"/>
                  </a:lnTo>
                  <a:lnTo>
                    <a:pt x="64382" y="2018"/>
                  </a:lnTo>
                  <a:lnTo>
                    <a:pt x="64609" y="17650"/>
                  </a:lnTo>
                  <a:lnTo>
                    <a:pt x="53327" y="50968"/>
                  </a:lnTo>
                  <a:lnTo>
                    <a:pt x="37563" y="74560"/>
                  </a:lnTo>
                  <a:lnTo>
                    <a:pt x="20058" y="79221"/>
                  </a:lnTo>
                  <a:lnTo>
                    <a:pt x="5855" y="74798"/>
                  </a:lnTo>
                  <a:lnTo>
                    <a:pt x="0" y="71136"/>
                  </a:lnTo>
                  <a:lnTo>
                    <a:pt x="15049" y="7522"/>
                  </a:lnTo>
                  <a:close/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991487" y="7868527"/>
              <a:ext cx="51435" cy="88900"/>
            </a:xfrm>
            <a:custGeom>
              <a:avLst/>
              <a:gdLst/>
              <a:ahLst/>
              <a:cxnLst/>
              <a:rect l="l" t="t" r="r" b="b"/>
              <a:pathLst>
                <a:path w="51434" h="88900">
                  <a:moveTo>
                    <a:pt x="6375" y="0"/>
                  </a:moveTo>
                  <a:lnTo>
                    <a:pt x="808" y="14613"/>
                  </a:lnTo>
                  <a:lnTo>
                    <a:pt x="0" y="49787"/>
                  </a:lnTo>
                  <a:lnTo>
                    <a:pt x="6760" y="77346"/>
                  </a:lnTo>
                  <a:lnTo>
                    <a:pt x="21634" y="87717"/>
                  </a:lnTo>
                  <a:lnTo>
                    <a:pt x="36508" y="88422"/>
                  </a:lnTo>
                  <a:lnTo>
                    <a:pt x="43268" y="86985"/>
                  </a:lnTo>
                  <a:lnTo>
                    <a:pt x="50850" y="22050"/>
                  </a:lnTo>
                  <a:lnTo>
                    <a:pt x="21466" y="3345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FB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991487" y="7868527"/>
              <a:ext cx="51435" cy="88900"/>
            </a:xfrm>
            <a:custGeom>
              <a:avLst/>
              <a:gdLst/>
              <a:ahLst/>
              <a:cxnLst/>
              <a:rect l="l" t="t" r="r" b="b"/>
              <a:pathLst>
                <a:path w="51434" h="88900">
                  <a:moveTo>
                    <a:pt x="50850" y="22050"/>
                  </a:moveTo>
                  <a:lnTo>
                    <a:pt x="21466" y="3345"/>
                  </a:lnTo>
                  <a:lnTo>
                    <a:pt x="6375" y="0"/>
                  </a:lnTo>
                  <a:lnTo>
                    <a:pt x="808" y="14613"/>
                  </a:lnTo>
                  <a:lnTo>
                    <a:pt x="0" y="49787"/>
                  </a:lnTo>
                  <a:lnTo>
                    <a:pt x="6760" y="77346"/>
                  </a:lnTo>
                  <a:lnTo>
                    <a:pt x="21634" y="87717"/>
                  </a:lnTo>
                  <a:lnTo>
                    <a:pt x="36508" y="88422"/>
                  </a:lnTo>
                  <a:lnTo>
                    <a:pt x="43268" y="86985"/>
                  </a:lnTo>
                  <a:lnTo>
                    <a:pt x="50850" y="22050"/>
                  </a:lnTo>
                  <a:close/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1010533" y="7831925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55181" y="0"/>
                  </a:moveTo>
                  <a:lnTo>
                    <a:pt x="22542" y="22859"/>
                  </a:lnTo>
                  <a:lnTo>
                    <a:pt x="0" y="150748"/>
                  </a:lnTo>
                  <a:lnTo>
                    <a:pt x="289" y="161910"/>
                  </a:lnTo>
                  <a:lnTo>
                    <a:pt x="4694" y="171783"/>
                  </a:lnTo>
                  <a:lnTo>
                    <a:pt x="12464" y="179298"/>
                  </a:lnTo>
                  <a:lnTo>
                    <a:pt x="22847" y="183387"/>
                  </a:lnTo>
                  <a:lnTo>
                    <a:pt x="150748" y="205943"/>
                  </a:lnTo>
                  <a:lnTo>
                    <a:pt x="161910" y="205653"/>
                  </a:lnTo>
                  <a:lnTo>
                    <a:pt x="171783" y="201247"/>
                  </a:lnTo>
                  <a:lnTo>
                    <a:pt x="179298" y="193473"/>
                  </a:lnTo>
                  <a:lnTo>
                    <a:pt x="183387" y="183083"/>
                  </a:lnTo>
                  <a:lnTo>
                    <a:pt x="205943" y="55194"/>
                  </a:lnTo>
                  <a:lnTo>
                    <a:pt x="205653" y="44032"/>
                  </a:lnTo>
                  <a:lnTo>
                    <a:pt x="201247" y="34159"/>
                  </a:lnTo>
                  <a:lnTo>
                    <a:pt x="193473" y="26644"/>
                  </a:lnTo>
                  <a:lnTo>
                    <a:pt x="183083" y="22555"/>
                  </a:lnTo>
                  <a:lnTo>
                    <a:pt x="55181" y="0"/>
                  </a:lnTo>
                  <a:close/>
                </a:path>
              </a:pathLst>
            </a:custGeom>
            <a:solidFill>
              <a:srgbClr val="FB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1010533" y="7831925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183387" y="183083"/>
                  </a:moveTo>
                  <a:lnTo>
                    <a:pt x="179298" y="193473"/>
                  </a:lnTo>
                  <a:lnTo>
                    <a:pt x="171783" y="201247"/>
                  </a:lnTo>
                  <a:lnTo>
                    <a:pt x="161910" y="205653"/>
                  </a:lnTo>
                  <a:lnTo>
                    <a:pt x="150748" y="205943"/>
                  </a:lnTo>
                  <a:lnTo>
                    <a:pt x="22847" y="183387"/>
                  </a:lnTo>
                  <a:lnTo>
                    <a:pt x="12464" y="179298"/>
                  </a:lnTo>
                  <a:lnTo>
                    <a:pt x="4694" y="171783"/>
                  </a:lnTo>
                  <a:lnTo>
                    <a:pt x="289" y="161910"/>
                  </a:lnTo>
                  <a:lnTo>
                    <a:pt x="0" y="150748"/>
                  </a:lnTo>
                  <a:lnTo>
                    <a:pt x="22542" y="22859"/>
                  </a:lnTo>
                  <a:lnTo>
                    <a:pt x="26633" y="12469"/>
                  </a:lnTo>
                  <a:lnTo>
                    <a:pt x="34151" y="4695"/>
                  </a:lnTo>
                  <a:lnTo>
                    <a:pt x="44025" y="289"/>
                  </a:lnTo>
                  <a:lnTo>
                    <a:pt x="55181" y="0"/>
                  </a:lnTo>
                  <a:lnTo>
                    <a:pt x="183083" y="22555"/>
                  </a:lnTo>
                  <a:lnTo>
                    <a:pt x="193473" y="26644"/>
                  </a:lnTo>
                  <a:lnTo>
                    <a:pt x="201247" y="34159"/>
                  </a:lnTo>
                  <a:lnTo>
                    <a:pt x="205653" y="44032"/>
                  </a:lnTo>
                  <a:lnTo>
                    <a:pt x="205943" y="55194"/>
                  </a:lnTo>
                  <a:lnTo>
                    <a:pt x="183387" y="183083"/>
                  </a:lnTo>
                  <a:close/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1060907" y="7900098"/>
              <a:ext cx="107950" cy="56515"/>
            </a:xfrm>
            <a:custGeom>
              <a:avLst/>
              <a:gdLst/>
              <a:ahLst/>
              <a:cxnLst/>
              <a:rect l="l" t="t" r="r" b="b"/>
              <a:pathLst>
                <a:path w="107950" h="56515">
                  <a:moveTo>
                    <a:pt x="22923" y="10934"/>
                  </a:moveTo>
                  <a:lnTo>
                    <a:pt x="19710" y="1498"/>
                  </a:lnTo>
                  <a:lnTo>
                    <a:pt x="8775" y="0"/>
                  </a:lnTo>
                  <a:lnTo>
                    <a:pt x="2997" y="8267"/>
                  </a:lnTo>
                  <a:lnTo>
                    <a:pt x="0" y="30226"/>
                  </a:lnTo>
                  <a:lnTo>
                    <a:pt x="3213" y="39687"/>
                  </a:lnTo>
                  <a:lnTo>
                    <a:pt x="8674" y="40449"/>
                  </a:lnTo>
                  <a:lnTo>
                    <a:pt x="14198" y="41186"/>
                  </a:lnTo>
                  <a:lnTo>
                    <a:pt x="19926" y="32943"/>
                  </a:lnTo>
                  <a:lnTo>
                    <a:pt x="21336" y="21996"/>
                  </a:lnTo>
                  <a:lnTo>
                    <a:pt x="22923" y="10934"/>
                  </a:lnTo>
                  <a:close/>
                </a:path>
                <a:path w="107950" h="56515">
                  <a:moveTo>
                    <a:pt x="107530" y="25857"/>
                  </a:moveTo>
                  <a:lnTo>
                    <a:pt x="104254" y="16408"/>
                  </a:lnTo>
                  <a:lnTo>
                    <a:pt x="93345" y="14909"/>
                  </a:lnTo>
                  <a:lnTo>
                    <a:pt x="87617" y="23190"/>
                  </a:lnTo>
                  <a:lnTo>
                    <a:pt x="86156" y="34163"/>
                  </a:lnTo>
                  <a:lnTo>
                    <a:pt x="84607" y="45148"/>
                  </a:lnTo>
                  <a:lnTo>
                    <a:pt x="87807" y="54610"/>
                  </a:lnTo>
                  <a:lnTo>
                    <a:pt x="93281" y="55372"/>
                  </a:lnTo>
                  <a:lnTo>
                    <a:pt x="98856" y="56121"/>
                  </a:lnTo>
                  <a:lnTo>
                    <a:pt x="104482" y="47853"/>
                  </a:lnTo>
                  <a:lnTo>
                    <a:pt x="107530" y="2585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1075714" y="7972598"/>
              <a:ext cx="55880" cy="25400"/>
            </a:xfrm>
            <a:custGeom>
              <a:avLst/>
              <a:gdLst/>
              <a:ahLst/>
              <a:cxnLst/>
              <a:rect l="l" t="t" r="r" b="b"/>
              <a:pathLst>
                <a:path w="55880" h="25400">
                  <a:moveTo>
                    <a:pt x="0" y="11735"/>
                  </a:moveTo>
                  <a:lnTo>
                    <a:pt x="6765" y="4029"/>
                  </a:lnTo>
                  <a:lnTo>
                    <a:pt x="12258" y="427"/>
                  </a:lnTo>
                  <a:lnTo>
                    <a:pt x="19395" y="0"/>
                  </a:lnTo>
                  <a:lnTo>
                    <a:pt x="31089" y="1816"/>
                  </a:lnTo>
                  <a:lnTo>
                    <a:pt x="43314" y="6926"/>
                  </a:lnTo>
                  <a:lnTo>
                    <a:pt x="50866" y="14751"/>
                  </a:lnTo>
                  <a:lnTo>
                    <a:pt x="54699" y="21919"/>
                  </a:lnTo>
                  <a:lnTo>
                    <a:pt x="55765" y="25057"/>
                  </a:lnTo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1007602" y="7770930"/>
              <a:ext cx="242570" cy="167640"/>
            </a:xfrm>
            <a:custGeom>
              <a:avLst/>
              <a:gdLst/>
              <a:ahLst/>
              <a:cxnLst/>
              <a:rect l="l" t="t" r="r" b="b"/>
              <a:pathLst>
                <a:path w="242569" h="167640">
                  <a:moveTo>
                    <a:pt x="111785" y="0"/>
                  </a:moveTo>
                  <a:lnTo>
                    <a:pt x="73387" y="4859"/>
                  </a:lnTo>
                  <a:lnTo>
                    <a:pt x="15937" y="36880"/>
                  </a:lnTo>
                  <a:lnTo>
                    <a:pt x="0" y="78614"/>
                  </a:lnTo>
                  <a:lnTo>
                    <a:pt x="3187" y="120524"/>
                  </a:lnTo>
                  <a:lnTo>
                    <a:pt x="55219" y="77585"/>
                  </a:lnTo>
                  <a:lnTo>
                    <a:pt x="47413" y="88188"/>
                  </a:lnTo>
                  <a:lnTo>
                    <a:pt x="42732" y="96445"/>
                  </a:lnTo>
                  <a:lnTo>
                    <a:pt x="39303" y="106607"/>
                  </a:lnTo>
                  <a:lnTo>
                    <a:pt x="35255" y="122924"/>
                  </a:lnTo>
                  <a:lnTo>
                    <a:pt x="52451" y="106110"/>
                  </a:lnTo>
                  <a:lnTo>
                    <a:pt x="65761" y="96281"/>
                  </a:lnTo>
                  <a:lnTo>
                    <a:pt x="82009" y="89636"/>
                  </a:lnTo>
                  <a:lnTo>
                    <a:pt x="108013" y="82373"/>
                  </a:lnTo>
                  <a:lnTo>
                    <a:pt x="98312" y="90874"/>
                  </a:lnTo>
                  <a:lnTo>
                    <a:pt x="92412" y="98375"/>
                  </a:lnTo>
                  <a:lnTo>
                    <a:pt x="87916" y="109077"/>
                  </a:lnTo>
                  <a:lnTo>
                    <a:pt x="82422" y="127179"/>
                  </a:lnTo>
                  <a:lnTo>
                    <a:pt x="104044" y="111566"/>
                  </a:lnTo>
                  <a:lnTo>
                    <a:pt x="118857" y="103050"/>
                  </a:lnTo>
                  <a:lnTo>
                    <a:pt x="133705" y="98652"/>
                  </a:lnTo>
                  <a:lnTo>
                    <a:pt x="155435" y="95391"/>
                  </a:lnTo>
                  <a:lnTo>
                    <a:pt x="130098" y="119343"/>
                  </a:lnTo>
                  <a:lnTo>
                    <a:pt x="152433" y="116877"/>
                  </a:lnTo>
                  <a:lnTo>
                    <a:pt x="166139" y="114045"/>
                  </a:lnTo>
                  <a:lnTo>
                    <a:pt x="176852" y="109040"/>
                  </a:lnTo>
                  <a:lnTo>
                    <a:pt x="190207" y="100052"/>
                  </a:lnTo>
                  <a:lnTo>
                    <a:pt x="189336" y="108408"/>
                  </a:lnTo>
                  <a:lnTo>
                    <a:pt x="188659" y="127949"/>
                  </a:lnTo>
                  <a:lnTo>
                    <a:pt x="191081" y="150378"/>
                  </a:lnTo>
                  <a:lnTo>
                    <a:pt x="199504" y="167400"/>
                  </a:lnTo>
                  <a:lnTo>
                    <a:pt x="201943" y="164903"/>
                  </a:lnTo>
                  <a:lnTo>
                    <a:pt x="238673" y="81472"/>
                  </a:lnTo>
                  <a:lnTo>
                    <a:pt x="242384" y="56043"/>
                  </a:lnTo>
                  <a:lnTo>
                    <a:pt x="231052" y="48669"/>
                  </a:lnTo>
                  <a:lnTo>
                    <a:pt x="202920" y="51779"/>
                  </a:lnTo>
                  <a:lnTo>
                    <a:pt x="201943" y="48093"/>
                  </a:lnTo>
                  <a:lnTo>
                    <a:pt x="198523" y="39062"/>
                  </a:lnTo>
                  <a:lnTo>
                    <a:pt x="191926" y="27728"/>
                  </a:lnTo>
                  <a:lnTo>
                    <a:pt x="181419" y="17133"/>
                  </a:lnTo>
                  <a:lnTo>
                    <a:pt x="150249" y="3872"/>
                  </a:lnTo>
                  <a:lnTo>
                    <a:pt x="111785" y="0"/>
                  </a:lnTo>
                  <a:close/>
                </a:path>
              </a:pathLst>
            </a:custGeom>
            <a:solidFill>
              <a:srgbClr val="574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1007602" y="7770930"/>
              <a:ext cx="242570" cy="167640"/>
            </a:xfrm>
            <a:custGeom>
              <a:avLst/>
              <a:gdLst/>
              <a:ahLst/>
              <a:cxnLst/>
              <a:rect l="l" t="t" r="r" b="b"/>
              <a:pathLst>
                <a:path w="242569" h="167640">
                  <a:moveTo>
                    <a:pt x="35255" y="122924"/>
                  </a:moveTo>
                  <a:lnTo>
                    <a:pt x="39303" y="106607"/>
                  </a:lnTo>
                  <a:lnTo>
                    <a:pt x="42732" y="96445"/>
                  </a:lnTo>
                  <a:lnTo>
                    <a:pt x="47413" y="88188"/>
                  </a:lnTo>
                  <a:lnTo>
                    <a:pt x="55219" y="77585"/>
                  </a:lnTo>
                  <a:lnTo>
                    <a:pt x="3187" y="120524"/>
                  </a:lnTo>
                  <a:lnTo>
                    <a:pt x="0" y="78614"/>
                  </a:lnTo>
                  <a:lnTo>
                    <a:pt x="3023" y="53943"/>
                  </a:lnTo>
                  <a:lnTo>
                    <a:pt x="15937" y="36880"/>
                  </a:lnTo>
                  <a:lnTo>
                    <a:pt x="42417" y="17794"/>
                  </a:lnTo>
                  <a:lnTo>
                    <a:pt x="73387" y="4859"/>
                  </a:lnTo>
                  <a:lnTo>
                    <a:pt x="111785" y="0"/>
                  </a:lnTo>
                  <a:lnTo>
                    <a:pt x="150249" y="3872"/>
                  </a:lnTo>
                  <a:lnTo>
                    <a:pt x="191926" y="27728"/>
                  </a:lnTo>
                  <a:lnTo>
                    <a:pt x="202920" y="51779"/>
                  </a:lnTo>
                  <a:lnTo>
                    <a:pt x="231052" y="48669"/>
                  </a:lnTo>
                  <a:lnTo>
                    <a:pt x="242384" y="56043"/>
                  </a:lnTo>
                  <a:lnTo>
                    <a:pt x="238673" y="81472"/>
                  </a:lnTo>
                  <a:lnTo>
                    <a:pt x="221678" y="132526"/>
                  </a:lnTo>
                  <a:lnTo>
                    <a:pt x="215138" y="146831"/>
                  </a:lnTo>
                  <a:lnTo>
                    <a:pt x="207857" y="157835"/>
                  </a:lnTo>
                  <a:lnTo>
                    <a:pt x="201943" y="164903"/>
                  </a:lnTo>
                  <a:lnTo>
                    <a:pt x="199504" y="167400"/>
                  </a:lnTo>
                  <a:lnTo>
                    <a:pt x="191081" y="150378"/>
                  </a:lnTo>
                  <a:lnTo>
                    <a:pt x="188659" y="127949"/>
                  </a:lnTo>
                  <a:lnTo>
                    <a:pt x="189336" y="108408"/>
                  </a:lnTo>
                  <a:lnTo>
                    <a:pt x="190207" y="100052"/>
                  </a:lnTo>
                  <a:lnTo>
                    <a:pt x="176852" y="109040"/>
                  </a:lnTo>
                  <a:lnTo>
                    <a:pt x="166139" y="114045"/>
                  </a:lnTo>
                  <a:lnTo>
                    <a:pt x="152433" y="116877"/>
                  </a:lnTo>
                  <a:lnTo>
                    <a:pt x="130098" y="119343"/>
                  </a:lnTo>
                  <a:lnTo>
                    <a:pt x="155435" y="95391"/>
                  </a:lnTo>
                  <a:lnTo>
                    <a:pt x="133705" y="98652"/>
                  </a:lnTo>
                  <a:lnTo>
                    <a:pt x="118857" y="103050"/>
                  </a:lnTo>
                  <a:lnTo>
                    <a:pt x="104044" y="111566"/>
                  </a:lnTo>
                  <a:lnTo>
                    <a:pt x="82422" y="127179"/>
                  </a:lnTo>
                  <a:lnTo>
                    <a:pt x="87916" y="109077"/>
                  </a:lnTo>
                  <a:lnTo>
                    <a:pt x="92412" y="98375"/>
                  </a:lnTo>
                  <a:lnTo>
                    <a:pt x="98312" y="90874"/>
                  </a:lnTo>
                  <a:lnTo>
                    <a:pt x="108013" y="82373"/>
                  </a:lnTo>
                  <a:lnTo>
                    <a:pt x="82009" y="89636"/>
                  </a:lnTo>
                  <a:lnTo>
                    <a:pt x="65761" y="96281"/>
                  </a:lnTo>
                  <a:lnTo>
                    <a:pt x="52451" y="106110"/>
                  </a:lnTo>
                  <a:lnTo>
                    <a:pt x="35255" y="122924"/>
                  </a:lnTo>
                  <a:close/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1146397" y="7900705"/>
              <a:ext cx="32384" cy="27305"/>
            </a:xfrm>
            <a:custGeom>
              <a:avLst/>
              <a:gdLst/>
              <a:ahLst/>
              <a:cxnLst/>
              <a:rect l="l" t="t" r="r" b="b"/>
              <a:pathLst>
                <a:path w="32384" h="27304">
                  <a:moveTo>
                    <a:pt x="0" y="0"/>
                  </a:moveTo>
                  <a:lnTo>
                    <a:pt x="4083" y="10791"/>
                  </a:lnTo>
                  <a:lnTo>
                    <a:pt x="8761" y="17176"/>
                  </a:lnTo>
                  <a:lnTo>
                    <a:pt x="17018" y="21666"/>
                  </a:lnTo>
                  <a:lnTo>
                    <a:pt x="31838" y="26771"/>
                  </a:lnTo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956408" y="8080439"/>
              <a:ext cx="93980" cy="159385"/>
            </a:xfrm>
            <a:custGeom>
              <a:avLst/>
              <a:gdLst/>
              <a:ahLst/>
              <a:cxnLst/>
              <a:rect l="l" t="t" r="r" b="b"/>
              <a:pathLst>
                <a:path w="93980" h="159384">
                  <a:moveTo>
                    <a:pt x="60961" y="0"/>
                  </a:moveTo>
                  <a:lnTo>
                    <a:pt x="5475" y="123545"/>
                  </a:lnTo>
                  <a:lnTo>
                    <a:pt x="385" y="137635"/>
                  </a:lnTo>
                  <a:lnTo>
                    <a:pt x="0" y="145821"/>
                  </a:lnTo>
                  <a:lnTo>
                    <a:pt x="5498" y="151245"/>
                  </a:lnTo>
                  <a:lnTo>
                    <a:pt x="18060" y="157048"/>
                  </a:lnTo>
                  <a:lnTo>
                    <a:pt x="31763" y="159236"/>
                  </a:lnTo>
                  <a:lnTo>
                    <a:pt x="40449" y="154838"/>
                  </a:lnTo>
                  <a:lnTo>
                    <a:pt x="45008" y="148668"/>
                  </a:lnTo>
                  <a:lnTo>
                    <a:pt x="46331" y="145542"/>
                  </a:lnTo>
                  <a:lnTo>
                    <a:pt x="93371" y="19011"/>
                  </a:lnTo>
                  <a:lnTo>
                    <a:pt x="60961" y="0"/>
                  </a:lnTo>
                  <a:close/>
                </a:path>
              </a:pathLst>
            </a:custGeom>
            <a:solidFill>
              <a:srgbClr val="0443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956408" y="8080439"/>
              <a:ext cx="93980" cy="159385"/>
            </a:xfrm>
            <a:custGeom>
              <a:avLst/>
              <a:gdLst/>
              <a:ahLst/>
              <a:cxnLst/>
              <a:rect l="l" t="t" r="r" b="b"/>
              <a:pathLst>
                <a:path w="93980" h="159384">
                  <a:moveTo>
                    <a:pt x="60961" y="0"/>
                  </a:moveTo>
                  <a:lnTo>
                    <a:pt x="5475" y="123545"/>
                  </a:lnTo>
                  <a:lnTo>
                    <a:pt x="385" y="137635"/>
                  </a:lnTo>
                  <a:lnTo>
                    <a:pt x="0" y="145821"/>
                  </a:lnTo>
                  <a:lnTo>
                    <a:pt x="5498" y="151245"/>
                  </a:lnTo>
                  <a:lnTo>
                    <a:pt x="18060" y="157048"/>
                  </a:lnTo>
                  <a:lnTo>
                    <a:pt x="31763" y="159236"/>
                  </a:lnTo>
                  <a:lnTo>
                    <a:pt x="40449" y="154838"/>
                  </a:lnTo>
                  <a:lnTo>
                    <a:pt x="45008" y="148668"/>
                  </a:lnTo>
                  <a:lnTo>
                    <a:pt x="46331" y="145542"/>
                  </a:lnTo>
                  <a:lnTo>
                    <a:pt x="93371" y="19011"/>
                  </a:lnTo>
                  <a:lnTo>
                    <a:pt x="60961" y="0"/>
                  </a:lnTo>
                  <a:close/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002860" y="8000549"/>
              <a:ext cx="135890" cy="107314"/>
            </a:xfrm>
            <a:custGeom>
              <a:avLst/>
              <a:gdLst/>
              <a:ahLst/>
              <a:cxnLst/>
              <a:rect l="l" t="t" r="r" b="b"/>
              <a:pathLst>
                <a:path w="135890" h="107315">
                  <a:moveTo>
                    <a:pt x="16878" y="0"/>
                  </a:moveTo>
                  <a:lnTo>
                    <a:pt x="5297" y="1855"/>
                  </a:lnTo>
                  <a:lnTo>
                    <a:pt x="0" y="4264"/>
                  </a:lnTo>
                  <a:lnTo>
                    <a:pt x="6116" y="12247"/>
                  </a:lnTo>
                  <a:lnTo>
                    <a:pt x="9273" y="19550"/>
                  </a:lnTo>
                  <a:lnTo>
                    <a:pt x="9356" y="19743"/>
                  </a:lnTo>
                  <a:lnTo>
                    <a:pt x="10681" y="30159"/>
                  </a:lnTo>
                  <a:lnTo>
                    <a:pt x="10801" y="31104"/>
                  </a:lnTo>
                  <a:lnTo>
                    <a:pt x="11531" y="50682"/>
                  </a:lnTo>
                  <a:lnTo>
                    <a:pt x="8651" y="69646"/>
                  </a:lnTo>
                  <a:lnTo>
                    <a:pt x="11066" y="84388"/>
                  </a:lnTo>
                  <a:lnTo>
                    <a:pt x="17869" y="95463"/>
                  </a:lnTo>
                  <a:lnTo>
                    <a:pt x="28155" y="103425"/>
                  </a:lnTo>
                  <a:lnTo>
                    <a:pt x="42631" y="107113"/>
                  </a:lnTo>
                  <a:lnTo>
                    <a:pt x="59663" y="105756"/>
                  </a:lnTo>
                  <a:lnTo>
                    <a:pt x="74863" y="100550"/>
                  </a:lnTo>
                  <a:lnTo>
                    <a:pt x="83845" y="92694"/>
                  </a:lnTo>
                  <a:lnTo>
                    <a:pt x="89712" y="80972"/>
                  </a:lnTo>
                  <a:lnTo>
                    <a:pt x="88696" y="77073"/>
                  </a:lnTo>
                  <a:lnTo>
                    <a:pt x="85763" y="37118"/>
                  </a:lnTo>
                  <a:lnTo>
                    <a:pt x="126784" y="34871"/>
                  </a:lnTo>
                  <a:lnTo>
                    <a:pt x="134334" y="31412"/>
                  </a:lnTo>
                  <a:lnTo>
                    <a:pt x="134584" y="30159"/>
                  </a:lnTo>
                  <a:lnTo>
                    <a:pt x="33032" y="30159"/>
                  </a:lnTo>
                  <a:lnTo>
                    <a:pt x="28278" y="6750"/>
                  </a:lnTo>
                  <a:lnTo>
                    <a:pt x="16878" y="0"/>
                  </a:lnTo>
                  <a:close/>
                </a:path>
                <a:path w="135890" h="107315">
                  <a:moveTo>
                    <a:pt x="132791" y="15376"/>
                  </a:moveTo>
                  <a:lnTo>
                    <a:pt x="87872" y="17310"/>
                  </a:lnTo>
                  <a:lnTo>
                    <a:pt x="78337" y="17586"/>
                  </a:lnTo>
                  <a:lnTo>
                    <a:pt x="73139" y="17586"/>
                  </a:lnTo>
                  <a:lnTo>
                    <a:pt x="62736" y="19550"/>
                  </a:lnTo>
                  <a:lnTo>
                    <a:pt x="49409" y="23872"/>
                  </a:lnTo>
                  <a:lnTo>
                    <a:pt x="37920" y="28194"/>
                  </a:lnTo>
                  <a:lnTo>
                    <a:pt x="33032" y="30159"/>
                  </a:lnTo>
                  <a:lnTo>
                    <a:pt x="134584" y="30159"/>
                  </a:lnTo>
                  <a:lnTo>
                    <a:pt x="135664" y="24757"/>
                  </a:lnTo>
                  <a:lnTo>
                    <a:pt x="134056" y="18285"/>
                  </a:lnTo>
                  <a:lnTo>
                    <a:pt x="132791" y="15376"/>
                  </a:lnTo>
                  <a:close/>
                </a:path>
              </a:pathLst>
            </a:custGeom>
            <a:solidFill>
              <a:srgbClr val="FBC8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1002860" y="8000549"/>
              <a:ext cx="135890" cy="107314"/>
            </a:xfrm>
            <a:custGeom>
              <a:avLst/>
              <a:gdLst/>
              <a:ahLst/>
              <a:cxnLst/>
              <a:rect l="l" t="t" r="r" b="b"/>
              <a:pathLst>
                <a:path w="135890" h="107315">
                  <a:moveTo>
                    <a:pt x="11531" y="50682"/>
                  </a:moveTo>
                  <a:lnTo>
                    <a:pt x="8651" y="69646"/>
                  </a:lnTo>
                  <a:lnTo>
                    <a:pt x="11066" y="84388"/>
                  </a:lnTo>
                  <a:lnTo>
                    <a:pt x="17869" y="95463"/>
                  </a:lnTo>
                  <a:lnTo>
                    <a:pt x="28155" y="103425"/>
                  </a:lnTo>
                  <a:lnTo>
                    <a:pt x="42631" y="107113"/>
                  </a:lnTo>
                  <a:lnTo>
                    <a:pt x="59663" y="105756"/>
                  </a:lnTo>
                  <a:lnTo>
                    <a:pt x="74863" y="100550"/>
                  </a:lnTo>
                  <a:lnTo>
                    <a:pt x="83845" y="92694"/>
                  </a:lnTo>
                  <a:lnTo>
                    <a:pt x="89712" y="80972"/>
                  </a:lnTo>
                  <a:lnTo>
                    <a:pt x="88696" y="77073"/>
                  </a:lnTo>
                  <a:lnTo>
                    <a:pt x="85763" y="37118"/>
                  </a:lnTo>
                  <a:lnTo>
                    <a:pt x="100720" y="36355"/>
                  </a:lnTo>
                  <a:lnTo>
                    <a:pt x="109978" y="35866"/>
                  </a:lnTo>
                  <a:lnTo>
                    <a:pt x="117384" y="35441"/>
                  </a:lnTo>
                  <a:lnTo>
                    <a:pt x="126784" y="34871"/>
                  </a:lnTo>
                  <a:lnTo>
                    <a:pt x="134334" y="31412"/>
                  </a:lnTo>
                  <a:lnTo>
                    <a:pt x="135664" y="24757"/>
                  </a:lnTo>
                  <a:lnTo>
                    <a:pt x="134056" y="18285"/>
                  </a:lnTo>
                  <a:lnTo>
                    <a:pt x="132791" y="15376"/>
                  </a:lnTo>
                  <a:lnTo>
                    <a:pt x="103762" y="16654"/>
                  </a:lnTo>
                  <a:lnTo>
                    <a:pt x="87872" y="17310"/>
                  </a:lnTo>
                  <a:lnTo>
                    <a:pt x="79529" y="17551"/>
                  </a:lnTo>
                  <a:lnTo>
                    <a:pt x="73139" y="17586"/>
                  </a:lnTo>
                  <a:lnTo>
                    <a:pt x="62736" y="19550"/>
                  </a:lnTo>
                  <a:lnTo>
                    <a:pt x="49409" y="23872"/>
                  </a:lnTo>
                  <a:lnTo>
                    <a:pt x="37920" y="28194"/>
                  </a:lnTo>
                  <a:lnTo>
                    <a:pt x="33032" y="30159"/>
                  </a:lnTo>
                  <a:lnTo>
                    <a:pt x="28278" y="6750"/>
                  </a:lnTo>
                  <a:lnTo>
                    <a:pt x="16878" y="0"/>
                  </a:lnTo>
                  <a:lnTo>
                    <a:pt x="5297" y="1855"/>
                  </a:lnTo>
                  <a:lnTo>
                    <a:pt x="0" y="4264"/>
                  </a:lnTo>
                  <a:lnTo>
                    <a:pt x="6116" y="12247"/>
                  </a:lnTo>
                  <a:lnTo>
                    <a:pt x="9356" y="19743"/>
                  </a:lnTo>
                  <a:lnTo>
                    <a:pt x="10801" y="31104"/>
                  </a:lnTo>
                  <a:lnTo>
                    <a:pt x="11531" y="50682"/>
                  </a:lnTo>
                  <a:close/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1151224" y="8133119"/>
              <a:ext cx="36830" cy="41910"/>
            </a:xfrm>
            <a:custGeom>
              <a:avLst/>
              <a:gdLst/>
              <a:ahLst/>
              <a:cxnLst/>
              <a:rect l="l" t="t" r="r" b="b"/>
              <a:pathLst>
                <a:path w="36830" h="41909">
                  <a:moveTo>
                    <a:pt x="25565" y="0"/>
                  </a:moveTo>
                  <a:lnTo>
                    <a:pt x="11226" y="0"/>
                  </a:lnTo>
                  <a:lnTo>
                    <a:pt x="6464" y="9677"/>
                  </a:lnTo>
                  <a:lnTo>
                    <a:pt x="5638" y="16090"/>
                  </a:lnTo>
                  <a:lnTo>
                    <a:pt x="2539" y="16484"/>
                  </a:lnTo>
                  <a:lnTo>
                    <a:pt x="355" y="18770"/>
                  </a:lnTo>
                  <a:lnTo>
                    <a:pt x="0" y="23177"/>
                  </a:lnTo>
                  <a:lnTo>
                    <a:pt x="1446" y="30326"/>
                  </a:lnTo>
                  <a:lnTo>
                    <a:pt x="5387" y="36172"/>
                  </a:lnTo>
                  <a:lnTo>
                    <a:pt x="11229" y="40118"/>
                  </a:lnTo>
                  <a:lnTo>
                    <a:pt x="18376" y="41567"/>
                  </a:lnTo>
                  <a:lnTo>
                    <a:pt x="25531" y="40118"/>
                  </a:lnTo>
                  <a:lnTo>
                    <a:pt x="31376" y="36172"/>
                  </a:lnTo>
                  <a:lnTo>
                    <a:pt x="35320" y="30326"/>
                  </a:lnTo>
                  <a:lnTo>
                    <a:pt x="36766" y="23177"/>
                  </a:lnTo>
                  <a:lnTo>
                    <a:pt x="36652" y="21678"/>
                  </a:lnTo>
                  <a:lnTo>
                    <a:pt x="36410" y="18770"/>
                  </a:lnTo>
                  <a:lnTo>
                    <a:pt x="34226" y="16484"/>
                  </a:lnTo>
                  <a:lnTo>
                    <a:pt x="31661" y="16128"/>
                  </a:lnTo>
                  <a:lnTo>
                    <a:pt x="31407" y="16192"/>
                  </a:lnTo>
                  <a:lnTo>
                    <a:pt x="31140" y="16154"/>
                  </a:lnTo>
                  <a:lnTo>
                    <a:pt x="30340" y="9740"/>
                  </a:lnTo>
                  <a:lnTo>
                    <a:pt x="25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1156309" y="8138210"/>
              <a:ext cx="26670" cy="31750"/>
            </a:xfrm>
            <a:custGeom>
              <a:avLst/>
              <a:gdLst/>
              <a:ahLst/>
              <a:cxnLst/>
              <a:rect l="l" t="t" r="r" b="b"/>
              <a:pathLst>
                <a:path w="26669" h="31750">
                  <a:moveTo>
                    <a:pt x="21107" y="8280"/>
                  </a:moveTo>
                  <a:lnTo>
                    <a:pt x="17170" y="0"/>
                  </a:lnTo>
                  <a:lnTo>
                    <a:pt x="9398" y="0"/>
                  </a:lnTo>
                  <a:lnTo>
                    <a:pt x="5461" y="8280"/>
                  </a:lnTo>
                  <a:lnTo>
                    <a:pt x="5461" y="17195"/>
                  </a:lnTo>
                  <a:lnTo>
                    <a:pt x="8966" y="20713"/>
                  </a:lnTo>
                  <a:lnTo>
                    <a:pt x="13284" y="20713"/>
                  </a:lnTo>
                  <a:lnTo>
                    <a:pt x="17602" y="20713"/>
                  </a:lnTo>
                  <a:lnTo>
                    <a:pt x="21107" y="17195"/>
                  </a:lnTo>
                  <a:lnTo>
                    <a:pt x="21107" y="8280"/>
                  </a:lnTo>
                  <a:close/>
                </a:path>
                <a:path w="26669" h="31750">
                  <a:moveTo>
                    <a:pt x="26581" y="25412"/>
                  </a:moveTo>
                  <a:lnTo>
                    <a:pt x="26555" y="17564"/>
                  </a:lnTo>
                  <a:lnTo>
                    <a:pt x="26517" y="17322"/>
                  </a:lnTo>
                  <a:lnTo>
                    <a:pt x="26441" y="16497"/>
                  </a:lnTo>
                  <a:lnTo>
                    <a:pt x="26073" y="16116"/>
                  </a:lnTo>
                  <a:lnTo>
                    <a:pt x="25120" y="15938"/>
                  </a:lnTo>
                  <a:lnTo>
                    <a:pt x="24650" y="16281"/>
                  </a:lnTo>
                  <a:lnTo>
                    <a:pt x="22834" y="21551"/>
                  </a:lnTo>
                  <a:lnTo>
                    <a:pt x="18326" y="24790"/>
                  </a:lnTo>
                  <a:lnTo>
                    <a:pt x="8255" y="24790"/>
                  </a:lnTo>
                  <a:lnTo>
                    <a:pt x="3746" y="21551"/>
                  </a:lnTo>
                  <a:lnTo>
                    <a:pt x="1930" y="16281"/>
                  </a:lnTo>
                  <a:lnTo>
                    <a:pt x="1498" y="15951"/>
                  </a:lnTo>
                  <a:lnTo>
                    <a:pt x="520" y="16116"/>
                  </a:lnTo>
                  <a:lnTo>
                    <a:pt x="152" y="16497"/>
                  </a:lnTo>
                  <a:lnTo>
                    <a:pt x="0" y="18084"/>
                  </a:lnTo>
                  <a:lnTo>
                    <a:pt x="0" y="25412"/>
                  </a:lnTo>
                  <a:lnTo>
                    <a:pt x="5956" y="31381"/>
                  </a:lnTo>
                  <a:lnTo>
                    <a:pt x="20624" y="31381"/>
                  </a:lnTo>
                  <a:lnTo>
                    <a:pt x="26581" y="25412"/>
                  </a:lnTo>
                  <a:close/>
                </a:path>
              </a:pathLst>
            </a:custGeom>
            <a:solidFill>
              <a:srgbClr val="D2BD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1204122" y="7832520"/>
              <a:ext cx="2540" cy="18415"/>
            </a:xfrm>
            <a:custGeom>
              <a:avLst/>
              <a:gdLst/>
              <a:ahLst/>
              <a:cxnLst/>
              <a:rect l="l" t="t" r="r" b="b"/>
              <a:pathLst>
                <a:path w="2540" h="18415">
                  <a:moveTo>
                    <a:pt x="0" y="18122"/>
                  </a:moveTo>
                  <a:lnTo>
                    <a:pt x="2133" y="0"/>
                  </a:lnTo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1040963" y="7789860"/>
              <a:ext cx="45720" cy="30480"/>
            </a:xfrm>
            <a:custGeom>
              <a:avLst/>
              <a:gdLst/>
              <a:ahLst/>
              <a:cxnLst/>
              <a:rect l="l" t="t" r="r" b="b"/>
              <a:pathLst>
                <a:path w="45719" h="30479">
                  <a:moveTo>
                    <a:pt x="0" y="29857"/>
                  </a:moveTo>
                  <a:lnTo>
                    <a:pt x="7309" y="15596"/>
                  </a:lnTo>
                  <a:lnTo>
                    <a:pt x="14466" y="7732"/>
                  </a:lnTo>
                  <a:lnTo>
                    <a:pt x="25722" y="3466"/>
                  </a:lnTo>
                  <a:lnTo>
                    <a:pt x="45326" y="0"/>
                  </a:lnTo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1061758" y="7801050"/>
              <a:ext cx="26670" cy="13970"/>
            </a:xfrm>
            <a:custGeom>
              <a:avLst/>
              <a:gdLst/>
              <a:ahLst/>
              <a:cxnLst/>
              <a:rect l="l" t="t" r="r" b="b"/>
              <a:pathLst>
                <a:path w="26669" h="13970">
                  <a:moveTo>
                    <a:pt x="0" y="13868"/>
                  </a:moveTo>
                  <a:lnTo>
                    <a:pt x="7909" y="7950"/>
                  </a:lnTo>
                  <a:lnTo>
                    <a:pt x="13266" y="4533"/>
                  </a:lnTo>
                  <a:lnTo>
                    <a:pt x="18521" y="2316"/>
                  </a:lnTo>
                  <a:lnTo>
                    <a:pt x="26123" y="0"/>
                  </a:lnTo>
                </a:path>
              </a:pathLst>
            </a:custGeom>
            <a:ln w="698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" name="object 18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47429" y="8347695"/>
              <a:ext cx="94585" cy="109934"/>
            </a:xfrm>
            <a:prstGeom prst="rect">
              <a:avLst/>
            </a:prstGeom>
          </p:spPr>
        </p:pic>
        <p:sp>
          <p:nvSpPr>
            <p:cNvPr id="188" name="object 188" descr=""/>
            <p:cNvSpPr/>
            <p:nvPr/>
          </p:nvSpPr>
          <p:spPr>
            <a:xfrm>
              <a:off x="1188369" y="8071099"/>
              <a:ext cx="73660" cy="298450"/>
            </a:xfrm>
            <a:custGeom>
              <a:avLst/>
              <a:gdLst/>
              <a:ahLst/>
              <a:cxnLst/>
              <a:rect l="l" t="t" r="r" b="b"/>
              <a:pathLst>
                <a:path w="73659" h="298450">
                  <a:moveTo>
                    <a:pt x="15240" y="0"/>
                  </a:moveTo>
                  <a:lnTo>
                    <a:pt x="6096" y="70078"/>
                  </a:lnTo>
                  <a:lnTo>
                    <a:pt x="25133" y="163766"/>
                  </a:lnTo>
                  <a:lnTo>
                    <a:pt x="0" y="279552"/>
                  </a:lnTo>
                  <a:lnTo>
                    <a:pt x="54851" y="297827"/>
                  </a:lnTo>
                  <a:lnTo>
                    <a:pt x="73126" y="166814"/>
                  </a:lnTo>
                  <a:lnTo>
                    <a:pt x="44945" y="28943"/>
                  </a:lnTo>
                  <a:lnTo>
                    <a:pt x="43623" y="13067"/>
                  </a:lnTo>
                  <a:lnTo>
                    <a:pt x="40089" y="4760"/>
                  </a:lnTo>
                  <a:lnTo>
                    <a:pt x="31556" y="130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0443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1188369" y="8071099"/>
              <a:ext cx="73660" cy="298450"/>
            </a:xfrm>
            <a:custGeom>
              <a:avLst/>
              <a:gdLst/>
              <a:ahLst/>
              <a:cxnLst/>
              <a:rect l="l" t="t" r="r" b="b"/>
              <a:pathLst>
                <a:path w="73659" h="298450">
                  <a:moveTo>
                    <a:pt x="6096" y="70078"/>
                  </a:moveTo>
                  <a:lnTo>
                    <a:pt x="25133" y="163766"/>
                  </a:lnTo>
                  <a:lnTo>
                    <a:pt x="0" y="279552"/>
                  </a:lnTo>
                  <a:lnTo>
                    <a:pt x="54851" y="297827"/>
                  </a:lnTo>
                  <a:lnTo>
                    <a:pt x="73126" y="166814"/>
                  </a:lnTo>
                  <a:lnTo>
                    <a:pt x="44945" y="28943"/>
                  </a:lnTo>
                  <a:lnTo>
                    <a:pt x="43623" y="13067"/>
                  </a:lnTo>
                  <a:lnTo>
                    <a:pt x="40089" y="4760"/>
                  </a:lnTo>
                  <a:lnTo>
                    <a:pt x="31556" y="1309"/>
                  </a:lnTo>
                  <a:lnTo>
                    <a:pt x="15240" y="0"/>
                  </a:lnTo>
                </a:path>
              </a:pathLst>
            </a:custGeom>
            <a:ln w="69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0" name="object 190" descr=""/>
          <p:cNvGrpSpPr/>
          <p:nvPr/>
        </p:nvGrpSpPr>
        <p:grpSpPr>
          <a:xfrm>
            <a:off x="6608670" y="7612300"/>
            <a:ext cx="494030" cy="248285"/>
            <a:chOff x="6608670" y="7612300"/>
            <a:chExt cx="494030" cy="248285"/>
          </a:xfrm>
        </p:grpSpPr>
        <p:sp>
          <p:nvSpPr>
            <p:cNvPr id="191" name="object 191" descr=""/>
            <p:cNvSpPr/>
            <p:nvPr/>
          </p:nvSpPr>
          <p:spPr>
            <a:xfrm>
              <a:off x="6752234" y="7756839"/>
              <a:ext cx="347345" cy="43815"/>
            </a:xfrm>
            <a:custGeom>
              <a:avLst/>
              <a:gdLst/>
              <a:ahLst/>
              <a:cxnLst/>
              <a:rect l="l" t="t" r="r" b="b"/>
              <a:pathLst>
                <a:path w="347345" h="43815">
                  <a:moveTo>
                    <a:pt x="0" y="0"/>
                  </a:moveTo>
                  <a:lnTo>
                    <a:pt x="346989" y="43357"/>
                  </a:lnTo>
                </a:path>
              </a:pathLst>
            </a:custGeom>
            <a:ln w="6350">
              <a:solidFill>
                <a:srgbClr val="231F2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6610257" y="7613887"/>
              <a:ext cx="276860" cy="245110"/>
            </a:xfrm>
            <a:custGeom>
              <a:avLst/>
              <a:gdLst/>
              <a:ahLst/>
              <a:cxnLst/>
              <a:rect l="l" t="t" r="r" b="b"/>
              <a:pathLst>
                <a:path w="276859" h="245109">
                  <a:moveTo>
                    <a:pt x="106951" y="0"/>
                  </a:moveTo>
                  <a:lnTo>
                    <a:pt x="107599" y="6731"/>
                  </a:lnTo>
                  <a:lnTo>
                    <a:pt x="105326" y="21336"/>
                  </a:lnTo>
                  <a:lnTo>
                    <a:pt x="110279" y="23964"/>
                  </a:lnTo>
                  <a:lnTo>
                    <a:pt x="107885" y="31247"/>
                  </a:lnTo>
                  <a:lnTo>
                    <a:pt x="107753" y="40624"/>
                  </a:lnTo>
                  <a:lnTo>
                    <a:pt x="105851" y="44671"/>
                  </a:lnTo>
                  <a:lnTo>
                    <a:pt x="98150" y="35966"/>
                  </a:lnTo>
                  <a:lnTo>
                    <a:pt x="96855" y="33997"/>
                  </a:lnTo>
                  <a:lnTo>
                    <a:pt x="93553" y="34823"/>
                  </a:lnTo>
                  <a:lnTo>
                    <a:pt x="93337" y="37160"/>
                  </a:lnTo>
                  <a:lnTo>
                    <a:pt x="85727" y="46011"/>
                  </a:lnTo>
                  <a:lnTo>
                    <a:pt x="69348" y="54241"/>
                  </a:lnTo>
                  <a:lnTo>
                    <a:pt x="52533" y="62081"/>
                  </a:lnTo>
                  <a:lnTo>
                    <a:pt x="43616" y="69761"/>
                  </a:lnTo>
                  <a:lnTo>
                    <a:pt x="42988" y="77376"/>
                  </a:lnTo>
                  <a:lnTo>
                    <a:pt x="38682" y="80508"/>
                  </a:lnTo>
                  <a:lnTo>
                    <a:pt x="32158" y="80816"/>
                  </a:lnTo>
                  <a:lnTo>
                    <a:pt x="24871" y="79959"/>
                  </a:lnTo>
                  <a:lnTo>
                    <a:pt x="19598" y="77285"/>
                  </a:lnTo>
                  <a:lnTo>
                    <a:pt x="10572" y="76696"/>
                  </a:lnTo>
                  <a:lnTo>
                    <a:pt x="3531" y="77710"/>
                  </a:lnTo>
                  <a:lnTo>
                    <a:pt x="4208" y="79844"/>
                  </a:lnTo>
                  <a:lnTo>
                    <a:pt x="8822" y="81773"/>
                  </a:lnTo>
                  <a:lnTo>
                    <a:pt x="19680" y="87445"/>
                  </a:lnTo>
                  <a:lnTo>
                    <a:pt x="29447" y="95946"/>
                  </a:lnTo>
                  <a:lnTo>
                    <a:pt x="30789" y="106362"/>
                  </a:lnTo>
                  <a:lnTo>
                    <a:pt x="28576" y="120379"/>
                  </a:lnTo>
                  <a:lnTo>
                    <a:pt x="27754" y="134137"/>
                  </a:lnTo>
                  <a:lnTo>
                    <a:pt x="23731" y="146085"/>
                  </a:lnTo>
                  <a:lnTo>
                    <a:pt x="11917" y="154673"/>
                  </a:lnTo>
                  <a:lnTo>
                    <a:pt x="7840" y="155752"/>
                  </a:lnTo>
                  <a:lnTo>
                    <a:pt x="7637" y="173570"/>
                  </a:lnTo>
                  <a:lnTo>
                    <a:pt x="9631" y="171475"/>
                  </a:lnTo>
                  <a:lnTo>
                    <a:pt x="0" y="185047"/>
                  </a:lnTo>
                  <a:lnTo>
                    <a:pt x="1778" y="191025"/>
                  </a:lnTo>
                  <a:lnTo>
                    <a:pt x="10740" y="189818"/>
                  </a:lnTo>
                  <a:lnTo>
                    <a:pt x="22661" y="181838"/>
                  </a:lnTo>
                  <a:lnTo>
                    <a:pt x="28823" y="182303"/>
                  </a:lnTo>
                  <a:lnTo>
                    <a:pt x="38049" y="187948"/>
                  </a:lnTo>
                  <a:lnTo>
                    <a:pt x="49077" y="196720"/>
                  </a:lnTo>
                  <a:lnTo>
                    <a:pt x="60647" y="206565"/>
                  </a:lnTo>
                  <a:lnTo>
                    <a:pt x="59250" y="206883"/>
                  </a:lnTo>
                  <a:lnTo>
                    <a:pt x="57688" y="207848"/>
                  </a:lnTo>
                  <a:lnTo>
                    <a:pt x="56088" y="210045"/>
                  </a:lnTo>
                  <a:lnTo>
                    <a:pt x="50271" y="214185"/>
                  </a:lnTo>
                  <a:lnTo>
                    <a:pt x="55084" y="223304"/>
                  </a:lnTo>
                  <a:lnTo>
                    <a:pt x="61142" y="218401"/>
                  </a:lnTo>
                  <a:lnTo>
                    <a:pt x="64520" y="216204"/>
                  </a:lnTo>
                  <a:lnTo>
                    <a:pt x="65676" y="213093"/>
                  </a:lnTo>
                  <a:lnTo>
                    <a:pt x="65422" y="210578"/>
                  </a:lnTo>
                  <a:lnTo>
                    <a:pt x="72661" y="216560"/>
                  </a:lnTo>
                  <a:lnTo>
                    <a:pt x="79100" y="221361"/>
                  </a:lnTo>
                  <a:lnTo>
                    <a:pt x="83075" y="222288"/>
                  </a:lnTo>
                  <a:lnTo>
                    <a:pt x="89819" y="226720"/>
                  </a:lnTo>
                  <a:lnTo>
                    <a:pt x="88943" y="237769"/>
                  </a:lnTo>
                  <a:lnTo>
                    <a:pt x="91752" y="243560"/>
                  </a:lnTo>
                  <a:lnTo>
                    <a:pt x="105133" y="239171"/>
                  </a:lnTo>
                  <a:lnTo>
                    <a:pt x="130314" y="235903"/>
                  </a:lnTo>
                  <a:lnTo>
                    <a:pt x="168521" y="245059"/>
                  </a:lnTo>
                  <a:lnTo>
                    <a:pt x="183820" y="237706"/>
                  </a:lnTo>
                  <a:lnTo>
                    <a:pt x="196351" y="227663"/>
                  </a:lnTo>
                  <a:lnTo>
                    <a:pt x="206070" y="211176"/>
                  </a:lnTo>
                  <a:lnTo>
                    <a:pt x="212933" y="184492"/>
                  </a:lnTo>
                  <a:lnTo>
                    <a:pt x="216280" y="167517"/>
                  </a:lnTo>
                  <a:lnTo>
                    <a:pt x="221423" y="149674"/>
                  </a:lnTo>
                  <a:lnTo>
                    <a:pt x="228642" y="134238"/>
                  </a:lnTo>
                  <a:lnTo>
                    <a:pt x="238218" y="124485"/>
                  </a:lnTo>
                  <a:lnTo>
                    <a:pt x="243184" y="126271"/>
                  </a:lnTo>
                  <a:lnTo>
                    <a:pt x="248931" y="132761"/>
                  </a:lnTo>
                  <a:lnTo>
                    <a:pt x="255706" y="138167"/>
                  </a:lnTo>
                  <a:lnTo>
                    <a:pt x="263758" y="136702"/>
                  </a:lnTo>
                  <a:lnTo>
                    <a:pt x="267290" y="128754"/>
                  </a:lnTo>
                  <a:lnTo>
                    <a:pt x="266677" y="121459"/>
                  </a:lnTo>
                  <a:lnTo>
                    <a:pt x="262395" y="116064"/>
                  </a:lnTo>
                  <a:lnTo>
                    <a:pt x="254919" y="113817"/>
                  </a:lnTo>
                  <a:lnTo>
                    <a:pt x="237926" y="95966"/>
                  </a:lnTo>
                  <a:lnTo>
                    <a:pt x="241458" y="69886"/>
                  </a:lnTo>
                  <a:lnTo>
                    <a:pt x="257157" y="43299"/>
                  </a:lnTo>
                  <a:lnTo>
                    <a:pt x="276661" y="23926"/>
                  </a:lnTo>
                  <a:lnTo>
                    <a:pt x="275848" y="16510"/>
                  </a:lnTo>
                  <a:lnTo>
                    <a:pt x="264317" y="27622"/>
                  </a:lnTo>
                  <a:lnTo>
                    <a:pt x="261675" y="28206"/>
                  </a:lnTo>
                  <a:lnTo>
                    <a:pt x="240185" y="40668"/>
                  </a:lnTo>
                  <a:lnTo>
                    <a:pt x="232181" y="42578"/>
                  </a:lnTo>
                  <a:lnTo>
                    <a:pt x="226951" y="37356"/>
                  </a:lnTo>
                  <a:lnTo>
                    <a:pt x="213784" y="28422"/>
                  </a:lnTo>
                  <a:lnTo>
                    <a:pt x="215061" y="23255"/>
                  </a:lnTo>
                  <a:lnTo>
                    <a:pt x="214725" y="15714"/>
                  </a:lnTo>
                  <a:lnTo>
                    <a:pt x="212696" y="9772"/>
                  </a:lnTo>
                  <a:lnTo>
                    <a:pt x="208894" y="9398"/>
                  </a:lnTo>
                  <a:lnTo>
                    <a:pt x="209359" y="1016"/>
                  </a:lnTo>
                  <a:lnTo>
                    <a:pt x="205895" y="2778"/>
                  </a:lnTo>
                  <a:lnTo>
                    <a:pt x="201048" y="9955"/>
                  </a:lnTo>
                  <a:lnTo>
                    <a:pt x="197362" y="17818"/>
                  </a:lnTo>
                  <a:lnTo>
                    <a:pt x="178752" y="30748"/>
                  </a:lnTo>
                  <a:lnTo>
                    <a:pt x="161120" y="41362"/>
                  </a:lnTo>
                  <a:lnTo>
                    <a:pt x="141965" y="51752"/>
                  </a:lnTo>
                  <a:lnTo>
                    <a:pt x="139232" y="42720"/>
                  </a:lnTo>
                  <a:lnTo>
                    <a:pt x="135064" y="41829"/>
                  </a:lnTo>
                  <a:lnTo>
                    <a:pt x="129451" y="45264"/>
                  </a:lnTo>
                  <a:lnTo>
                    <a:pt x="122382" y="49212"/>
                  </a:lnTo>
                  <a:lnTo>
                    <a:pt x="118710" y="38854"/>
                  </a:lnTo>
                  <a:lnTo>
                    <a:pt x="115362" y="18748"/>
                  </a:lnTo>
                  <a:lnTo>
                    <a:pt x="111666" y="1570"/>
                  </a:lnTo>
                  <a:lnTo>
                    <a:pt x="106951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6610257" y="7613887"/>
              <a:ext cx="276860" cy="245110"/>
            </a:xfrm>
            <a:custGeom>
              <a:avLst/>
              <a:gdLst/>
              <a:ahLst/>
              <a:cxnLst/>
              <a:rect l="l" t="t" r="r" b="b"/>
              <a:pathLst>
                <a:path w="276859" h="245109">
                  <a:moveTo>
                    <a:pt x="106951" y="0"/>
                  </a:moveTo>
                  <a:lnTo>
                    <a:pt x="107599" y="6731"/>
                  </a:lnTo>
                  <a:lnTo>
                    <a:pt x="105326" y="21336"/>
                  </a:lnTo>
                  <a:lnTo>
                    <a:pt x="110279" y="23964"/>
                  </a:lnTo>
                  <a:lnTo>
                    <a:pt x="107885" y="31247"/>
                  </a:lnTo>
                  <a:lnTo>
                    <a:pt x="107753" y="40624"/>
                  </a:lnTo>
                  <a:lnTo>
                    <a:pt x="105851" y="44671"/>
                  </a:lnTo>
                  <a:lnTo>
                    <a:pt x="98150" y="35966"/>
                  </a:lnTo>
                  <a:lnTo>
                    <a:pt x="96855" y="33997"/>
                  </a:lnTo>
                  <a:lnTo>
                    <a:pt x="93553" y="34823"/>
                  </a:lnTo>
                  <a:lnTo>
                    <a:pt x="93337" y="37160"/>
                  </a:lnTo>
                  <a:lnTo>
                    <a:pt x="85727" y="46011"/>
                  </a:lnTo>
                  <a:lnTo>
                    <a:pt x="69348" y="54241"/>
                  </a:lnTo>
                  <a:lnTo>
                    <a:pt x="52533" y="62081"/>
                  </a:lnTo>
                  <a:lnTo>
                    <a:pt x="43616" y="69761"/>
                  </a:lnTo>
                  <a:lnTo>
                    <a:pt x="42988" y="77376"/>
                  </a:lnTo>
                  <a:lnTo>
                    <a:pt x="38682" y="80508"/>
                  </a:lnTo>
                  <a:lnTo>
                    <a:pt x="32158" y="80816"/>
                  </a:lnTo>
                  <a:lnTo>
                    <a:pt x="24871" y="79959"/>
                  </a:lnTo>
                  <a:lnTo>
                    <a:pt x="19598" y="77285"/>
                  </a:lnTo>
                  <a:lnTo>
                    <a:pt x="10572" y="76696"/>
                  </a:lnTo>
                  <a:lnTo>
                    <a:pt x="3531" y="77710"/>
                  </a:lnTo>
                  <a:lnTo>
                    <a:pt x="4208" y="79844"/>
                  </a:lnTo>
                  <a:lnTo>
                    <a:pt x="8822" y="81773"/>
                  </a:lnTo>
                  <a:lnTo>
                    <a:pt x="19680" y="87445"/>
                  </a:lnTo>
                  <a:lnTo>
                    <a:pt x="29447" y="95946"/>
                  </a:lnTo>
                  <a:lnTo>
                    <a:pt x="30789" y="106362"/>
                  </a:lnTo>
                  <a:lnTo>
                    <a:pt x="28576" y="120379"/>
                  </a:lnTo>
                  <a:lnTo>
                    <a:pt x="27754" y="134137"/>
                  </a:lnTo>
                  <a:lnTo>
                    <a:pt x="23731" y="146085"/>
                  </a:lnTo>
                  <a:lnTo>
                    <a:pt x="11917" y="154673"/>
                  </a:lnTo>
                  <a:lnTo>
                    <a:pt x="7840" y="155752"/>
                  </a:lnTo>
                  <a:lnTo>
                    <a:pt x="7637" y="173570"/>
                  </a:lnTo>
                  <a:lnTo>
                    <a:pt x="9631" y="171475"/>
                  </a:lnTo>
                  <a:lnTo>
                    <a:pt x="0" y="185047"/>
                  </a:lnTo>
                  <a:lnTo>
                    <a:pt x="1778" y="191025"/>
                  </a:lnTo>
                  <a:lnTo>
                    <a:pt x="10740" y="189818"/>
                  </a:lnTo>
                  <a:lnTo>
                    <a:pt x="22661" y="181838"/>
                  </a:lnTo>
                  <a:lnTo>
                    <a:pt x="28823" y="182303"/>
                  </a:lnTo>
                  <a:lnTo>
                    <a:pt x="38049" y="187948"/>
                  </a:lnTo>
                  <a:lnTo>
                    <a:pt x="49077" y="196720"/>
                  </a:lnTo>
                  <a:lnTo>
                    <a:pt x="60647" y="206565"/>
                  </a:lnTo>
                  <a:lnTo>
                    <a:pt x="59250" y="206883"/>
                  </a:lnTo>
                  <a:lnTo>
                    <a:pt x="57688" y="207848"/>
                  </a:lnTo>
                  <a:lnTo>
                    <a:pt x="56088" y="210045"/>
                  </a:lnTo>
                  <a:lnTo>
                    <a:pt x="50271" y="214185"/>
                  </a:lnTo>
                  <a:lnTo>
                    <a:pt x="55084" y="223304"/>
                  </a:lnTo>
                  <a:lnTo>
                    <a:pt x="61142" y="218401"/>
                  </a:lnTo>
                  <a:lnTo>
                    <a:pt x="64520" y="216204"/>
                  </a:lnTo>
                  <a:lnTo>
                    <a:pt x="65676" y="213093"/>
                  </a:lnTo>
                  <a:lnTo>
                    <a:pt x="65422" y="210578"/>
                  </a:lnTo>
                  <a:lnTo>
                    <a:pt x="72661" y="216560"/>
                  </a:lnTo>
                  <a:lnTo>
                    <a:pt x="79100" y="221361"/>
                  </a:lnTo>
                  <a:lnTo>
                    <a:pt x="83075" y="222288"/>
                  </a:lnTo>
                  <a:lnTo>
                    <a:pt x="89819" y="226720"/>
                  </a:lnTo>
                  <a:lnTo>
                    <a:pt x="89400" y="231838"/>
                  </a:lnTo>
                  <a:lnTo>
                    <a:pt x="88943" y="237769"/>
                  </a:lnTo>
                  <a:lnTo>
                    <a:pt x="91752" y="243560"/>
                  </a:lnTo>
                  <a:lnTo>
                    <a:pt x="105133" y="239171"/>
                  </a:lnTo>
                  <a:lnTo>
                    <a:pt x="130314" y="235903"/>
                  </a:lnTo>
                  <a:lnTo>
                    <a:pt x="168521" y="245059"/>
                  </a:lnTo>
                  <a:lnTo>
                    <a:pt x="183820" y="237706"/>
                  </a:lnTo>
                  <a:lnTo>
                    <a:pt x="196351" y="227663"/>
                  </a:lnTo>
                  <a:lnTo>
                    <a:pt x="206070" y="211176"/>
                  </a:lnTo>
                  <a:lnTo>
                    <a:pt x="212933" y="184492"/>
                  </a:lnTo>
                  <a:lnTo>
                    <a:pt x="216280" y="167517"/>
                  </a:lnTo>
                  <a:lnTo>
                    <a:pt x="221423" y="149674"/>
                  </a:lnTo>
                  <a:lnTo>
                    <a:pt x="228642" y="134238"/>
                  </a:lnTo>
                  <a:lnTo>
                    <a:pt x="238218" y="124485"/>
                  </a:lnTo>
                  <a:lnTo>
                    <a:pt x="243184" y="126271"/>
                  </a:lnTo>
                  <a:lnTo>
                    <a:pt x="248931" y="132761"/>
                  </a:lnTo>
                  <a:lnTo>
                    <a:pt x="255706" y="138167"/>
                  </a:lnTo>
                  <a:lnTo>
                    <a:pt x="263758" y="136702"/>
                  </a:lnTo>
                  <a:lnTo>
                    <a:pt x="267290" y="128754"/>
                  </a:lnTo>
                  <a:lnTo>
                    <a:pt x="266677" y="121459"/>
                  </a:lnTo>
                  <a:lnTo>
                    <a:pt x="262395" y="116064"/>
                  </a:lnTo>
                  <a:lnTo>
                    <a:pt x="254919" y="113817"/>
                  </a:lnTo>
                  <a:lnTo>
                    <a:pt x="237926" y="95966"/>
                  </a:lnTo>
                  <a:lnTo>
                    <a:pt x="241458" y="69886"/>
                  </a:lnTo>
                  <a:lnTo>
                    <a:pt x="257157" y="43299"/>
                  </a:lnTo>
                  <a:lnTo>
                    <a:pt x="276661" y="23926"/>
                  </a:lnTo>
                  <a:lnTo>
                    <a:pt x="275848" y="16510"/>
                  </a:lnTo>
                  <a:lnTo>
                    <a:pt x="264317" y="27622"/>
                  </a:lnTo>
                  <a:lnTo>
                    <a:pt x="261675" y="28206"/>
                  </a:lnTo>
                  <a:lnTo>
                    <a:pt x="240185" y="40668"/>
                  </a:lnTo>
                  <a:lnTo>
                    <a:pt x="232181" y="42578"/>
                  </a:lnTo>
                  <a:lnTo>
                    <a:pt x="226951" y="37356"/>
                  </a:lnTo>
                  <a:lnTo>
                    <a:pt x="213784" y="28422"/>
                  </a:lnTo>
                  <a:lnTo>
                    <a:pt x="215061" y="23255"/>
                  </a:lnTo>
                  <a:lnTo>
                    <a:pt x="214725" y="15714"/>
                  </a:lnTo>
                  <a:lnTo>
                    <a:pt x="212696" y="9772"/>
                  </a:lnTo>
                  <a:lnTo>
                    <a:pt x="208894" y="9398"/>
                  </a:lnTo>
                  <a:lnTo>
                    <a:pt x="209359" y="1016"/>
                  </a:lnTo>
                  <a:lnTo>
                    <a:pt x="205895" y="2778"/>
                  </a:lnTo>
                  <a:lnTo>
                    <a:pt x="201048" y="9955"/>
                  </a:lnTo>
                  <a:lnTo>
                    <a:pt x="197362" y="17818"/>
                  </a:lnTo>
                  <a:lnTo>
                    <a:pt x="178752" y="30748"/>
                  </a:lnTo>
                  <a:lnTo>
                    <a:pt x="161120" y="41362"/>
                  </a:lnTo>
                  <a:lnTo>
                    <a:pt x="147760" y="48688"/>
                  </a:lnTo>
                  <a:lnTo>
                    <a:pt x="141965" y="51752"/>
                  </a:lnTo>
                  <a:lnTo>
                    <a:pt x="139232" y="42720"/>
                  </a:lnTo>
                  <a:lnTo>
                    <a:pt x="135064" y="41829"/>
                  </a:lnTo>
                  <a:lnTo>
                    <a:pt x="129451" y="45264"/>
                  </a:lnTo>
                  <a:lnTo>
                    <a:pt x="122382" y="49212"/>
                  </a:lnTo>
                  <a:lnTo>
                    <a:pt x="118710" y="38854"/>
                  </a:lnTo>
                  <a:lnTo>
                    <a:pt x="115362" y="18748"/>
                  </a:lnTo>
                  <a:lnTo>
                    <a:pt x="111666" y="1570"/>
                  </a:lnTo>
                  <a:lnTo>
                    <a:pt x="106951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4" name="object 194" descr=""/>
          <p:cNvSpPr txBox="1"/>
          <p:nvPr/>
        </p:nvSpPr>
        <p:spPr>
          <a:xfrm>
            <a:off x="6681389" y="7672558"/>
            <a:ext cx="12827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 b="1">
                <a:solidFill>
                  <a:srgbClr val="ED1C24"/>
                </a:solidFill>
                <a:latin typeface="ヒラギノ明朝 ProN W6"/>
                <a:cs typeface="ヒラギノ明朝 ProN W6"/>
              </a:rPr>
              <a:t>壁</a:t>
            </a:r>
            <a:endParaRPr sz="800">
              <a:latin typeface="ヒラギノ明朝 ProN W6"/>
              <a:cs typeface="ヒラギノ明朝 ProN W6"/>
            </a:endParaRPr>
          </a:p>
        </p:txBody>
      </p:sp>
      <p:grpSp>
        <p:nvGrpSpPr>
          <p:cNvPr id="195" name="object 195" descr=""/>
          <p:cNvGrpSpPr/>
          <p:nvPr/>
        </p:nvGrpSpPr>
        <p:grpSpPr>
          <a:xfrm>
            <a:off x="6103661" y="7778421"/>
            <a:ext cx="493395" cy="248285"/>
            <a:chOff x="6103661" y="7778421"/>
            <a:chExt cx="493395" cy="248285"/>
          </a:xfrm>
        </p:grpSpPr>
        <p:sp>
          <p:nvSpPr>
            <p:cNvPr id="196" name="object 196" descr=""/>
            <p:cNvSpPr/>
            <p:nvPr/>
          </p:nvSpPr>
          <p:spPr>
            <a:xfrm>
              <a:off x="6239807" y="7919025"/>
              <a:ext cx="354330" cy="29209"/>
            </a:xfrm>
            <a:custGeom>
              <a:avLst/>
              <a:gdLst/>
              <a:ahLst/>
              <a:cxnLst/>
              <a:rect l="l" t="t" r="r" b="b"/>
              <a:pathLst>
                <a:path w="354329" h="29209">
                  <a:moveTo>
                    <a:pt x="0" y="0"/>
                  </a:moveTo>
                  <a:lnTo>
                    <a:pt x="354063" y="29197"/>
                  </a:lnTo>
                </a:path>
              </a:pathLst>
            </a:custGeom>
            <a:ln w="6350">
              <a:solidFill>
                <a:srgbClr val="231F2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6105249" y="7780008"/>
              <a:ext cx="276860" cy="245110"/>
            </a:xfrm>
            <a:custGeom>
              <a:avLst/>
              <a:gdLst/>
              <a:ahLst/>
              <a:cxnLst/>
              <a:rect l="l" t="t" r="r" b="b"/>
              <a:pathLst>
                <a:path w="276860" h="245109">
                  <a:moveTo>
                    <a:pt x="106951" y="0"/>
                  </a:moveTo>
                  <a:lnTo>
                    <a:pt x="107599" y="6730"/>
                  </a:lnTo>
                  <a:lnTo>
                    <a:pt x="105326" y="21335"/>
                  </a:lnTo>
                  <a:lnTo>
                    <a:pt x="110279" y="23964"/>
                  </a:lnTo>
                  <a:lnTo>
                    <a:pt x="107885" y="31247"/>
                  </a:lnTo>
                  <a:lnTo>
                    <a:pt x="107753" y="40624"/>
                  </a:lnTo>
                  <a:lnTo>
                    <a:pt x="105851" y="44671"/>
                  </a:lnTo>
                  <a:lnTo>
                    <a:pt x="98150" y="35966"/>
                  </a:lnTo>
                  <a:lnTo>
                    <a:pt x="96855" y="33997"/>
                  </a:lnTo>
                  <a:lnTo>
                    <a:pt x="93553" y="34823"/>
                  </a:lnTo>
                  <a:lnTo>
                    <a:pt x="93337" y="37160"/>
                  </a:lnTo>
                  <a:lnTo>
                    <a:pt x="85727" y="46011"/>
                  </a:lnTo>
                  <a:lnTo>
                    <a:pt x="69348" y="54241"/>
                  </a:lnTo>
                  <a:lnTo>
                    <a:pt x="52533" y="62081"/>
                  </a:lnTo>
                  <a:lnTo>
                    <a:pt x="43616" y="69761"/>
                  </a:lnTo>
                  <a:lnTo>
                    <a:pt x="42988" y="77376"/>
                  </a:lnTo>
                  <a:lnTo>
                    <a:pt x="38682" y="80508"/>
                  </a:lnTo>
                  <a:lnTo>
                    <a:pt x="32158" y="80816"/>
                  </a:lnTo>
                  <a:lnTo>
                    <a:pt x="24871" y="79959"/>
                  </a:lnTo>
                  <a:lnTo>
                    <a:pt x="19598" y="77285"/>
                  </a:lnTo>
                  <a:lnTo>
                    <a:pt x="10572" y="76696"/>
                  </a:lnTo>
                  <a:lnTo>
                    <a:pt x="3531" y="77710"/>
                  </a:lnTo>
                  <a:lnTo>
                    <a:pt x="4208" y="79844"/>
                  </a:lnTo>
                  <a:lnTo>
                    <a:pt x="8822" y="81773"/>
                  </a:lnTo>
                  <a:lnTo>
                    <a:pt x="19680" y="87445"/>
                  </a:lnTo>
                  <a:lnTo>
                    <a:pt x="29447" y="95946"/>
                  </a:lnTo>
                  <a:lnTo>
                    <a:pt x="30789" y="106362"/>
                  </a:lnTo>
                  <a:lnTo>
                    <a:pt x="28576" y="120379"/>
                  </a:lnTo>
                  <a:lnTo>
                    <a:pt x="27754" y="134137"/>
                  </a:lnTo>
                  <a:lnTo>
                    <a:pt x="23731" y="146085"/>
                  </a:lnTo>
                  <a:lnTo>
                    <a:pt x="11917" y="154673"/>
                  </a:lnTo>
                  <a:lnTo>
                    <a:pt x="7840" y="155752"/>
                  </a:lnTo>
                  <a:lnTo>
                    <a:pt x="7637" y="173570"/>
                  </a:lnTo>
                  <a:lnTo>
                    <a:pt x="9631" y="171475"/>
                  </a:lnTo>
                  <a:lnTo>
                    <a:pt x="0" y="185047"/>
                  </a:lnTo>
                  <a:lnTo>
                    <a:pt x="1778" y="191025"/>
                  </a:lnTo>
                  <a:lnTo>
                    <a:pt x="10740" y="189818"/>
                  </a:lnTo>
                  <a:lnTo>
                    <a:pt x="22661" y="181838"/>
                  </a:lnTo>
                  <a:lnTo>
                    <a:pt x="28823" y="182303"/>
                  </a:lnTo>
                  <a:lnTo>
                    <a:pt x="38049" y="187948"/>
                  </a:lnTo>
                  <a:lnTo>
                    <a:pt x="49077" y="196720"/>
                  </a:lnTo>
                  <a:lnTo>
                    <a:pt x="60647" y="206565"/>
                  </a:lnTo>
                  <a:lnTo>
                    <a:pt x="59250" y="206882"/>
                  </a:lnTo>
                  <a:lnTo>
                    <a:pt x="57688" y="207848"/>
                  </a:lnTo>
                  <a:lnTo>
                    <a:pt x="56088" y="210045"/>
                  </a:lnTo>
                  <a:lnTo>
                    <a:pt x="50271" y="214185"/>
                  </a:lnTo>
                  <a:lnTo>
                    <a:pt x="55084" y="223304"/>
                  </a:lnTo>
                  <a:lnTo>
                    <a:pt x="61142" y="218401"/>
                  </a:lnTo>
                  <a:lnTo>
                    <a:pt x="64520" y="216204"/>
                  </a:lnTo>
                  <a:lnTo>
                    <a:pt x="65676" y="213093"/>
                  </a:lnTo>
                  <a:lnTo>
                    <a:pt x="65422" y="210578"/>
                  </a:lnTo>
                  <a:lnTo>
                    <a:pt x="72661" y="216560"/>
                  </a:lnTo>
                  <a:lnTo>
                    <a:pt x="79100" y="221360"/>
                  </a:lnTo>
                  <a:lnTo>
                    <a:pt x="83075" y="222288"/>
                  </a:lnTo>
                  <a:lnTo>
                    <a:pt x="89819" y="226720"/>
                  </a:lnTo>
                  <a:lnTo>
                    <a:pt x="88943" y="237769"/>
                  </a:lnTo>
                  <a:lnTo>
                    <a:pt x="91752" y="243560"/>
                  </a:lnTo>
                  <a:lnTo>
                    <a:pt x="105133" y="239171"/>
                  </a:lnTo>
                  <a:lnTo>
                    <a:pt x="130314" y="235903"/>
                  </a:lnTo>
                  <a:lnTo>
                    <a:pt x="168521" y="245059"/>
                  </a:lnTo>
                  <a:lnTo>
                    <a:pt x="183820" y="237706"/>
                  </a:lnTo>
                  <a:lnTo>
                    <a:pt x="196351" y="227663"/>
                  </a:lnTo>
                  <a:lnTo>
                    <a:pt x="206070" y="211176"/>
                  </a:lnTo>
                  <a:lnTo>
                    <a:pt x="212933" y="184492"/>
                  </a:lnTo>
                  <a:lnTo>
                    <a:pt x="216280" y="167517"/>
                  </a:lnTo>
                  <a:lnTo>
                    <a:pt x="221423" y="149674"/>
                  </a:lnTo>
                  <a:lnTo>
                    <a:pt x="228642" y="134238"/>
                  </a:lnTo>
                  <a:lnTo>
                    <a:pt x="238218" y="124485"/>
                  </a:lnTo>
                  <a:lnTo>
                    <a:pt x="243184" y="126271"/>
                  </a:lnTo>
                  <a:lnTo>
                    <a:pt x="248931" y="132761"/>
                  </a:lnTo>
                  <a:lnTo>
                    <a:pt x="255706" y="138167"/>
                  </a:lnTo>
                  <a:lnTo>
                    <a:pt x="263758" y="136702"/>
                  </a:lnTo>
                  <a:lnTo>
                    <a:pt x="267290" y="128754"/>
                  </a:lnTo>
                  <a:lnTo>
                    <a:pt x="266677" y="121459"/>
                  </a:lnTo>
                  <a:lnTo>
                    <a:pt x="262395" y="116064"/>
                  </a:lnTo>
                  <a:lnTo>
                    <a:pt x="254919" y="113817"/>
                  </a:lnTo>
                  <a:lnTo>
                    <a:pt x="237926" y="95966"/>
                  </a:lnTo>
                  <a:lnTo>
                    <a:pt x="241458" y="69886"/>
                  </a:lnTo>
                  <a:lnTo>
                    <a:pt x="257157" y="43299"/>
                  </a:lnTo>
                  <a:lnTo>
                    <a:pt x="276661" y="23926"/>
                  </a:lnTo>
                  <a:lnTo>
                    <a:pt x="275848" y="16509"/>
                  </a:lnTo>
                  <a:lnTo>
                    <a:pt x="264317" y="27622"/>
                  </a:lnTo>
                  <a:lnTo>
                    <a:pt x="261675" y="28206"/>
                  </a:lnTo>
                  <a:lnTo>
                    <a:pt x="240190" y="40668"/>
                  </a:lnTo>
                  <a:lnTo>
                    <a:pt x="232186" y="42578"/>
                  </a:lnTo>
                  <a:lnTo>
                    <a:pt x="226953" y="37356"/>
                  </a:lnTo>
                  <a:lnTo>
                    <a:pt x="213784" y="28422"/>
                  </a:lnTo>
                  <a:lnTo>
                    <a:pt x="215061" y="23255"/>
                  </a:lnTo>
                  <a:lnTo>
                    <a:pt x="214725" y="15714"/>
                  </a:lnTo>
                  <a:lnTo>
                    <a:pt x="212696" y="9772"/>
                  </a:lnTo>
                  <a:lnTo>
                    <a:pt x="208894" y="9397"/>
                  </a:lnTo>
                  <a:lnTo>
                    <a:pt x="209359" y="1015"/>
                  </a:lnTo>
                  <a:lnTo>
                    <a:pt x="205895" y="2778"/>
                  </a:lnTo>
                  <a:lnTo>
                    <a:pt x="201048" y="9955"/>
                  </a:lnTo>
                  <a:lnTo>
                    <a:pt x="197362" y="17818"/>
                  </a:lnTo>
                  <a:lnTo>
                    <a:pt x="178752" y="30748"/>
                  </a:lnTo>
                  <a:lnTo>
                    <a:pt x="161120" y="41362"/>
                  </a:lnTo>
                  <a:lnTo>
                    <a:pt x="141965" y="51752"/>
                  </a:lnTo>
                  <a:lnTo>
                    <a:pt x="139232" y="42720"/>
                  </a:lnTo>
                  <a:lnTo>
                    <a:pt x="135064" y="41829"/>
                  </a:lnTo>
                  <a:lnTo>
                    <a:pt x="129451" y="45264"/>
                  </a:lnTo>
                  <a:lnTo>
                    <a:pt x="122382" y="49212"/>
                  </a:lnTo>
                  <a:lnTo>
                    <a:pt x="118710" y="38854"/>
                  </a:lnTo>
                  <a:lnTo>
                    <a:pt x="115362" y="18748"/>
                  </a:lnTo>
                  <a:lnTo>
                    <a:pt x="111666" y="1570"/>
                  </a:lnTo>
                  <a:lnTo>
                    <a:pt x="106951" y="0"/>
                  </a:lnTo>
                  <a:close/>
                </a:path>
              </a:pathLst>
            </a:custGeom>
            <a:solidFill>
              <a:srgbClr val="FFE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6105249" y="7780008"/>
              <a:ext cx="276860" cy="245110"/>
            </a:xfrm>
            <a:custGeom>
              <a:avLst/>
              <a:gdLst/>
              <a:ahLst/>
              <a:cxnLst/>
              <a:rect l="l" t="t" r="r" b="b"/>
              <a:pathLst>
                <a:path w="276860" h="245109">
                  <a:moveTo>
                    <a:pt x="106951" y="0"/>
                  </a:moveTo>
                  <a:lnTo>
                    <a:pt x="107599" y="6730"/>
                  </a:lnTo>
                  <a:lnTo>
                    <a:pt x="105326" y="21335"/>
                  </a:lnTo>
                  <a:lnTo>
                    <a:pt x="110279" y="23964"/>
                  </a:lnTo>
                  <a:lnTo>
                    <a:pt x="107885" y="31247"/>
                  </a:lnTo>
                  <a:lnTo>
                    <a:pt x="107753" y="40624"/>
                  </a:lnTo>
                  <a:lnTo>
                    <a:pt x="105851" y="44671"/>
                  </a:lnTo>
                  <a:lnTo>
                    <a:pt x="98150" y="35966"/>
                  </a:lnTo>
                  <a:lnTo>
                    <a:pt x="96855" y="33997"/>
                  </a:lnTo>
                  <a:lnTo>
                    <a:pt x="93553" y="34823"/>
                  </a:lnTo>
                  <a:lnTo>
                    <a:pt x="93337" y="37160"/>
                  </a:lnTo>
                  <a:lnTo>
                    <a:pt x="85727" y="46011"/>
                  </a:lnTo>
                  <a:lnTo>
                    <a:pt x="69348" y="54241"/>
                  </a:lnTo>
                  <a:lnTo>
                    <a:pt x="52533" y="62081"/>
                  </a:lnTo>
                  <a:lnTo>
                    <a:pt x="43616" y="69761"/>
                  </a:lnTo>
                  <a:lnTo>
                    <a:pt x="42988" y="77376"/>
                  </a:lnTo>
                  <a:lnTo>
                    <a:pt x="38682" y="80508"/>
                  </a:lnTo>
                  <a:lnTo>
                    <a:pt x="32158" y="80816"/>
                  </a:lnTo>
                  <a:lnTo>
                    <a:pt x="24871" y="79959"/>
                  </a:lnTo>
                  <a:lnTo>
                    <a:pt x="19598" y="77285"/>
                  </a:lnTo>
                  <a:lnTo>
                    <a:pt x="10572" y="76696"/>
                  </a:lnTo>
                  <a:lnTo>
                    <a:pt x="3531" y="77710"/>
                  </a:lnTo>
                  <a:lnTo>
                    <a:pt x="4208" y="79844"/>
                  </a:lnTo>
                  <a:lnTo>
                    <a:pt x="8822" y="81773"/>
                  </a:lnTo>
                  <a:lnTo>
                    <a:pt x="19680" y="87445"/>
                  </a:lnTo>
                  <a:lnTo>
                    <a:pt x="29447" y="95946"/>
                  </a:lnTo>
                  <a:lnTo>
                    <a:pt x="30789" y="106362"/>
                  </a:lnTo>
                  <a:lnTo>
                    <a:pt x="28576" y="120379"/>
                  </a:lnTo>
                  <a:lnTo>
                    <a:pt x="27754" y="134137"/>
                  </a:lnTo>
                  <a:lnTo>
                    <a:pt x="23731" y="146085"/>
                  </a:lnTo>
                  <a:lnTo>
                    <a:pt x="11917" y="154673"/>
                  </a:lnTo>
                  <a:lnTo>
                    <a:pt x="7840" y="155752"/>
                  </a:lnTo>
                  <a:lnTo>
                    <a:pt x="7637" y="173570"/>
                  </a:lnTo>
                  <a:lnTo>
                    <a:pt x="9631" y="171475"/>
                  </a:lnTo>
                  <a:lnTo>
                    <a:pt x="0" y="185047"/>
                  </a:lnTo>
                  <a:lnTo>
                    <a:pt x="1778" y="191025"/>
                  </a:lnTo>
                  <a:lnTo>
                    <a:pt x="10740" y="189818"/>
                  </a:lnTo>
                  <a:lnTo>
                    <a:pt x="22661" y="181838"/>
                  </a:lnTo>
                  <a:lnTo>
                    <a:pt x="28823" y="182303"/>
                  </a:lnTo>
                  <a:lnTo>
                    <a:pt x="38049" y="187948"/>
                  </a:lnTo>
                  <a:lnTo>
                    <a:pt x="49077" y="196720"/>
                  </a:lnTo>
                  <a:lnTo>
                    <a:pt x="60647" y="206565"/>
                  </a:lnTo>
                  <a:lnTo>
                    <a:pt x="59250" y="206882"/>
                  </a:lnTo>
                  <a:lnTo>
                    <a:pt x="57688" y="207848"/>
                  </a:lnTo>
                  <a:lnTo>
                    <a:pt x="56088" y="210045"/>
                  </a:lnTo>
                  <a:lnTo>
                    <a:pt x="50271" y="214185"/>
                  </a:lnTo>
                  <a:lnTo>
                    <a:pt x="55084" y="223304"/>
                  </a:lnTo>
                  <a:lnTo>
                    <a:pt x="61142" y="218401"/>
                  </a:lnTo>
                  <a:lnTo>
                    <a:pt x="64520" y="216204"/>
                  </a:lnTo>
                  <a:lnTo>
                    <a:pt x="65676" y="213093"/>
                  </a:lnTo>
                  <a:lnTo>
                    <a:pt x="65422" y="210578"/>
                  </a:lnTo>
                  <a:lnTo>
                    <a:pt x="72661" y="216560"/>
                  </a:lnTo>
                  <a:lnTo>
                    <a:pt x="79100" y="221360"/>
                  </a:lnTo>
                  <a:lnTo>
                    <a:pt x="83075" y="222288"/>
                  </a:lnTo>
                  <a:lnTo>
                    <a:pt x="89819" y="226720"/>
                  </a:lnTo>
                  <a:lnTo>
                    <a:pt x="89400" y="231838"/>
                  </a:lnTo>
                  <a:lnTo>
                    <a:pt x="88943" y="237769"/>
                  </a:lnTo>
                  <a:lnTo>
                    <a:pt x="91752" y="243560"/>
                  </a:lnTo>
                  <a:lnTo>
                    <a:pt x="105133" y="239171"/>
                  </a:lnTo>
                  <a:lnTo>
                    <a:pt x="130314" y="235903"/>
                  </a:lnTo>
                  <a:lnTo>
                    <a:pt x="168521" y="245059"/>
                  </a:lnTo>
                  <a:lnTo>
                    <a:pt x="183820" y="237706"/>
                  </a:lnTo>
                  <a:lnTo>
                    <a:pt x="196351" y="227663"/>
                  </a:lnTo>
                  <a:lnTo>
                    <a:pt x="206070" y="211176"/>
                  </a:lnTo>
                  <a:lnTo>
                    <a:pt x="212933" y="184492"/>
                  </a:lnTo>
                  <a:lnTo>
                    <a:pt x="216280" y="167517"/>
                  </a:lnTo>
                  <a:lnTo>
                    <a:pt x="221423" y="149674"/>
                  </a:lnTo>
                  <a:lnTo>
                    <a:pt x="228642" y="134238"/>
                  </a:lnTo>
                  <a:lnTo>
                    <a:pt x="238218" y="124485"/>
                  </a:lnTo>
                  <a:lnTo>
                    <a:pt x="243184" y="126271"/>
                  </a:lnTo>
                  <a:lnTo>
                    <a:pt x="248931" y="132761"/>
                  </a:lnTo>
                  <a:lnTo>
                    <a:pt x="255706" y="138167"/>
                  </a:lnTo>
                  <a:lnTo>
                    <a:pt x="263758" y="136702"/>
                  </a:lnTo>
                  <a:lnTo>
                    <a:pt x="267290" y="128754"/>
                  </a:lnTo>
                  <a:lnTo>
                    <a:pt x="266677" y="121459"/>
                  </a:lnTo>
                  <a:lnTo>
                    <a:pt x="262395" y="116064"/>
                  </a:lnTo>
                  <a:lnTo>
                    <a:pt x="254919" y="113817"/>
                  </a:lnTo>
                  <a:lnTo>
                    <a:pt x="237926" y="95966"/>
                  </a:lnTo>
                  <a:lnTo>
                    <a:pt x="241458" y="69886"/>
                  </a:lnTo>
                  <a:lnTo>
                    <a:pt x="257157" y="43299"/>
                  </a:lnTo>
                  <a:lnTo>
                    <a:pt x="276661" y="23926"/>
                  </a:lnTo>
                  <a:lnTo>
                    <a:pt x="275848" y="16509"/>
                  </a:lnTo>
                  <a:lnTo>
                    <a:pt x="264317" y="27622"/>
                  </a:lnTo>
                  <a:lnTo>
                    <a:pt x="261675" y="28206"/>
                  </a:lnTo>
                  <a:lnTo>
                    <a:pt x="240190" y="40668"/>
                  </a:lnTo>
                  <a:lnTo>
                    <a:pt x="232186" y="42578"/>
                  </a:lnTo>
                  <a:lnTo>
                    <a:pt x="226953" y="37356"/>
                  </a:lnTo>
                  <a:lnTo>
                    <a:pt x="213784" y="28422"/>
                  </a:lnTo>
                  <a:lnTo>
                    <a:pt x="215061" y="23255"/>
                  </a:lnTo>
                  <a:lnTo>
                    <a:pt x="214725" y="15714"/>
                  </a:lnTo>
                  <a:lnTo>
                    <a:pt x="212696" y="9772"/>
                  </a:lnTo>
                  <a:lnTo>
                    <a:pt x="208894" y="9397"/>
                  </a:lnTo>
                  <a:lnTo>
                    <a:pt x="209359" y="1015"/>
                  </a:lnTo>
                  <a:lnTo>
                    <a:pt x="205895" y="2778"/>
                  </a:lnTo>
                  <a:lnTo>
                    <a:pt x="201048" y="9955"/>
                  </a:lnTo>
                  <a:lnTo>
                    <a:pt x="197362" y="17818"/>
                  </a:lnTo>
                  <a:lnTo>
                    <a:pt x="178752" y="30748"/>
                  </a:lnTo>
                  <a:lnTo>
                    <a:pt x="161120" y="41362"/>
                  </a:lnTo>
                  <a:lnTo>
                    <a:pt x="147760" y="48688"/>
                  </a:lnTo>
                  <a:lnTo>
                    <a:pt x="141965" y="51752"/>
                  </a:lnTo>
                  <a:lnTo>
                    <a:pt x="139232" y="42720"/>
                  </a:lnTo>
                  <a:lnTo>
                    <a:pt x="135064" y="41829"/>
                  </a:lnTo>
                  <a:lnTo>
                    <a:pt x="129451" y="45264"/>
                  </a:lnTo>
                  <a:lnTo>
                    <a:pt x="122382" y="49212"/>
                  </a:lnTo>
                  <a:lnTo>
                    <a:pt x="118710" y="38854"/>
                  </a:lnTo>
                  <a:lnTo>
                    <a:pt x="115362" y="18748"/>
                  </a:lnTo>
                  <a:lnTo>
                    <a:pt x="111666" y="1570"/>
                  </a:lnTo>
                  <a:lnTo>
                    <a:pt x="106951" y="0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9" name="object 199" descr=""/>
          <p:cNvSpPr txBox="1"/>
          <p:nvPr/>
        </p:nvSpPr>
        <p:spPr>
          <a:xfrm>
            <a:off x="6176404" y="7838674"/>
            <a:ext cx="12827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 b="1">
                <a:solidFill>
                  <a:srgbClr val="ED1C24"/>
                </a:solidFill>
                <a:latin typeface="ヒラギノ明朝 ProN W6"/>
                <a:cs typeface="ヒラギノ明朝 ProN W6"/>
              </a:rPr>
              <a:t>壁</a:t>
            </a:r>
            <a:endParaRPr sz="800">
              <a:latin typeface="ヒラギノ明朝 ProN W6"/>
              <a:cs typeface="ヒラギノ明朝 ProN W6"/>
            </a:endParaRPr>
          </a:p>
        </p:txBody>
      </p:sp>
      <p:grpSp>
        <p:nvGrpSpPr>
          <p:cNvPr id="200" name="object 200" descr=""/>
          <p:cNvGrpSpPr/>
          <p:nvPr/>
        </p:nvGrpSpPr>
        <p:grpSpPr>
          <a:xfrm>
            <a:off x="4611701" y="7709514"/>
            <a:ext cx="2598420" cy="1924050"/>
            <a:chOff x="4611701" y="7709514"/>
            <a:chExt cx="2598420" cy="1924050"/>
          </a:xfrm>
        </p:grpSpPr>
        <p:sp>
          <p:nvSpPr>
            <p:cNvPr id="201" name="object 201" descr=""/>
            <p:cNvSpPr/>
            <p:nvPr/>
          </p:nvSpPr>
          <p:spPr>
            <a:xfrm>
              <a:off x="5220547" y="8309113"/>
              <a:ext cx="83185" cy="248920"/>
            </a:xfrm>
            <a:custGeom>
              <a:avLst/>
              <a:gdLst/>
              <a:ahLst/>
              <a:cxnLst/>
              <a:rect l="l" t="t" r="r" b="b"/>
              <a:pathLst>
                <a:path w="83185" h="248920">
                  <a:moveTo>
                    <a:pt x="0" y="0"/>
                  </a:moveTo>
                  <a:lnTo>
                    <a:pt x="82689" y="248742"/>
                  </a:lnTo>
                </a:path>
              </a:pathLst>
            </a:custGeom>
            <a:ln w="6350">
              <a:solidFill>
                <a:srgbClr val="231F2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5697320" y="7923220"/>
              <a:ext cx="356870" cy="130175"/>
            </a:xfrm>
            <a:custGeom>
              <a:avLst/>
              <a:gdLst/>
              <a:ahLst/>
              <a:cxnLst/>
              <a:rect l="l" t="t" r="r" b="b"/>
              <a:pathLst>
                <a:path w="356870" h="130175">
                  <a:moveTo>
                    <a:pt x="0" y="0"/>
                  </a:moveTo>
                  <a:lnTo>
                    <a:pt x="356527" y="130111"/>
                  </a:lnTo>
                </a:path>
              </a:pathLst>
            </a:custGeom>
            <a:ln w="6350">
              <a:solidFill>
                <a:srgbClr val="231F2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4763682" y="8302919"/>
              <a:ext cx="2436495" cy="1291590"/>
            </a:xfrm>
            <a:custGeom>
              <a:avLst/>
              <a:gdLst/>
              <a:ahLst/>
              <a:cxnLst/>
              <a:rect l="l" t="t" r="r" b="b"/>
              <a:pathLst>
                <a:path w="2436495" h="1291590">
                  <a:moveTo>
                    <a:pt x="2436317" y="0"/>
                  </a:moveTo>
                  <a:lnTo>
                    <a:pt x="2353259" y="0"/>
                  </a:lnTo>
                  <a:lnTo>
                    <a:pt x="1830501" y="153555"/>
                  </a:lnTo>
                  <a:lnTo>
                    <a:pt x="999451" y="631228"/>
                  </a:lnTo>
                  <a:lnTo>
                    <a:pt x="454787" y="1118857"/>
                  </a:lnTo>
                  <a:lnTo>
                    <a:pt x="0" y="1118857"/>
                  </a:lnTo>
                  <a:lnTo>
                    <a:pt x="0" y="1291082"/>
                  </a:lnTo>
                  <a:lnTo>
                    <a:pt x="2436317" y="1291082"/>
                  </a:lnTo>
                  <a:lnTo>
                    <a:pt x="2436317" y="0"/>
                  </a:lnTo>
                  <a:close/>
                </a:path>
              </a:pathLst>
            </a:custGeom>
            <a:solidFill>
              <a:srgbClr val="D8EC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5303089" y="778801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5303089" y="7813534"/>
              <a:ext cx="0" cy="1762760"/>
            </a:xfrm>
            <a:custGeom>
              <a:avLst/>
              <a:gdLst/>
              <a:ahLst/>
              <a:cxnLst/>
              <a:rect l="l" t="t" r="r" b="b"/>
              <a:pathLst>
                <a:path w="0" h="1762759">
                  <a:moveTo>
                    <a:pt x="0" y="0"/>
                  </a:moveTo>
                  <a:lnTo>
                    <a:pt x="0" y="1762150"/>
                  </a:lnTo>
                </a:path>
              </a:pathLst>
            </a:custGeom>
            <a:ln w="3175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5303089" y="958209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6053712" y="778801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6053712" y="7813534"/>
              <a:ext cx="0" cy="1762760"/>
            </a:xfrm>
            <a:custGeom>
              <a:avLst/>
              <a:gdLst/>
              <a:ahLst/>
              <a:cxnLst/>
              <a:rect l="l" t="t" r="r" b="b"/>
              <a:pathLst>
                <a:path w="0" h="1762759">
                  <a:moveTo>
                    <a:pt x="0" y="0"/>
                  </a:moveTo>
                  <a:lnTo>
                    <a:pt x="0" y="1762150"/>
                  </a:lnTo>
                </a:path>
              </a:pathLst>
            </a:custGeom>
            <a:ln w="3175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6053712" y="958209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6576467" y="778801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6576467" y="7813534"/>
              <a:ext cx="0" cy="1762760"/>
            </a:xfrm>
            <a:custGeom>
              <a:avLst/>
              <a:gdLst/>
              <a:ahLst/>
              <a:cxnLst/>
              <a:rect l="l" t="t" r="r" b="b"/>
              <a:pathLst>
                <a:path w="0" h="1762759">
                  <a:moveTo>
                    <a:pt x="0" y="0"/>
                  </a:moveTo>
                  <a:lnTo>
                    <a:pt x="0" y="1762150"/>
                  </a:lnTo>
                </a:path>
              </a:pathLst>
            </a:custGeom>
            <a:ln w="3175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6576467" y="958209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7099221" y="778801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7099221" y="7813534"/>
              <a:ext cx="0" cy="1762760"/>
            </a:xfrm>
            <a:custGeom>
              <a:avLst/>
              <a:gdLst/>
              <a:ahLst/>
              <a:cxnLst/>
              <a:rect l="l" t="t" r="r" b="b"/>
              <a:pathLst>
                <a:path w="0" h="1762759">
                  <a:moveTo>
                    <a:pt x="0" y="0"/>
                  </a:moveTo>
                  <a:lnTo>
                    <a:pt x="0" y="1762150"/>
                  </a:lnTo>
                </a:path>
              </a:pathLst>
            </a:custGeom>
            <a:ln w="3175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7099221" y="958209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5303088" y="9594001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6004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4639128" y="9594001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6004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6053712" y="9594001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6004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6576467" y="9594001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6004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7099221" y="9594001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6004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4639128" y="7712689"/>
              <a:ext cx="0" cy="1881505"/>
            </a:xfrm>
            <a:custGeom>
              <a:avLst/>
              <a:gdLst/>
              <a:ahLst/>
              <a:cxnLst/>
              <a:rect l="l" t="t" r="r" b="b"/>
              <a:pathLst>
                <a:path w="0" h="1881504">
                  <a:moveTo>
                    <a:pt x="0" y="0"/>
                  </a:moveTo>
                  <a:lnTo>
                    <a:pt x="0" y="188132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5303089" y="778801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5303089" y="7813534"/>
              <a:ext cx="0" cy="1762760"/>
            </a:xfrm>
            <a:custGeom>
              <a:avLst/>
              <a:gdLst/>
              <a:ahLst/>
              <a:cxnLst/>
              <a:rect l="l" t="t" r="r" b="b"/>
              <a:pathLst>
                <a:path w="0" h="1762759">
                  <a:moveTo>
                    <a:pt x="0" y="0"/>
                  </a:moveTo>
                  <a:lnTo>
                    <a:pt x="0" y="1762150"/>
                  </a:lnTo>
                </a:path>
              </a:pathLst>
            </a:custGeom>
            <a:ln w="3175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5303089" y="958209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7099221" y="7788018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7099221" y="7813534"/>
              <a:ext cx="0" cy="1762760"/>
            </a:xfrm>
            <a:custGeom>
              <a:avLst/>
              <a:gdLst/>
              <a:ahLst/>
              <a:cxnLst/>
              <a:rect l="l" t="t" r="r" b="b"/>
              <a:pathLst>
                <a:path w="0" h="1762759">
                  <a:moveTo>
                    <a:pt x="0" y="0"/>
                  </a:moveTo>
                  <a:lnTo>
                    <a:pt x="0" y="1762150"/>
                  </a:lnTo>
                </a:path>
              </a:pathLst>
            </a:custGeom>
            <a:ln w="3175">
              <a:solidFill>
                <a:srgbClr val="231F2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7099221" y="958209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6576468" y="7800207"/>
              <a:ext cx="523240" cy="153670"/>
            </a:xfrm>
            <a:custGeom>
              <a:avLst/>
              <a:gdLst/>
              <a:ahLst/>
              <a:cxnLst/>
              <a:rect l="l" t="t" r="r" b="b"/>
              <a:pathLst>
                <a:path w="523240" h="153670">
                  <a:moveTo>
                    <a:pt x="0" y="153555"/>
                  </a:moveTo>
                  <a:lnTo>
                    <a:pt x="522757" y="0"/>
                  </a:lnTo>
                </a:path>
              </a:pathLst>
            </a:custGeom>
            <a:ln w="19050">
              <a:solidFill>
                <a:srgbClr val="F15A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4751585" y="8557858"/>
              <a:ext cx="551815" cy="23495"/>
            </a:xfrm>
            <a:custGeom>
              <a:avLst/>
              <a:gdLst/>
              <a:ahLst/>
              <a:cxnLst/>
              <a:rect l="l" t="t" r="r" b="b"/>
              <a:pathLst>
                <a:path w="551814" h="23495">
                  <a:moveTo>
                    <a:pt x="0" y="23075"/>
                  </a:moveTo>
                  <a:lnTo>
                    <a:pt x="521512" y="23075"/>
                  </a:lnTo>
                  <a:lnTo>
                    <a:pt x="551649" y="0"/>
                  </a:lnTo>
                </a:path>
              </a:pathLst>
            </a:custGeom>
            <a:ln w="19050">
              <a:solidFill>
                <a:srgbClr val="F15A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4639128" y="946082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523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4639128" y="938098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4639128" y="930115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4639128" y="922131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4639128" y="914147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4639128" y="906163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5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4639128" y="906163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523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4639128" y="898179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4639128" y="890195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4639128" y="882211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4639128" y="874227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4639128" y="866244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5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4639128" y="866244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523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4639128" y="858260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4639128" y="850276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4639128" y="84229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4639128" y="834308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4639128" y="826324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5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4639128" y="826324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523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4639128" y="818341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4639128" y="810357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4639128" y="802373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4639128" y="794389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4639128" y="786405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5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4639128" y="786405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 h="0">
                  <a:moveTo>
                    <a:pt x="0" y="0"/>
                  </a:moveTo>
                  <a:lnTo>
                    <a:pt x="47523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4639128" y="778421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0" y="0"/>
                  </a:moveTo>
                  <a:lnTo>
                    <a:pt x="38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4613288" y="9491780"/>
              <a:ext cx="52705" cy="10160"/>
            </a:xfrm>
            <a:custGeom>
              <a:avLst/>
              <a:gdLst/>
              <a:ahLst/>
              <a:cxnLst/>
              <a:rect l="l" t="t" r="r" b="b"/>
              <a:pathLst>
                <a:path w="52704" h="10159">
                  <a:moveTo>
                    <a:pt x="0" y="10148"/>
                  </a:moveTo>
                  <a:lnTo>
                    <a:pt x="2850" y="2998"/>
                  </a:lnTo>
                  <a:lnTo>
                    <a:pt x="6184" y="0"/>
                  </a:lnTo>
                  <a:lnTo>
                    <a:pt x="12147" y="599"/>
                  </a:lnTo>
                  <a:lnTo>
                    <a:pt x="22885" y="4243"/>
                  </a:lnTo>
                  <a:lnTo>
                    <a:pt x="35283" y="6583"/>
                  </a:lnTo>
                  <a:lnTo>
                    <a:pt x="44569" y="5254"/>
                  </a:lnTo>
                  <a:lnTo>
                    <a:pt x="50394" y="2680"/>
                  </a:lnTo>
                  <a:lnTo>
                    <a:pt x="52412" y="128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4613288" y="9501378"/>
              <a:ext cx="52705" cy="10160"/>
            </a:xfrm>
            <a:custGeom>
              <a:avLst/>
              <a:gdLst/>
              <a:ahLst/>
              <a:cxnLst/>
              <a:rect l="l" t="t" r="r" b="b"/>
              <a:pathLst>
                <a:path w="52704" h="10159">
                  <a:moveTo>
                    <a:pt x="0" y="10148"/>
                  </a:moveTo>
                  <a:lnTo>
                    <a:pt x="2850" y="2998"/>
                  </a:lnTo>
                  <a:lnTo>
                    <a:pt x="6184" y="0"/>
                  </a:lnTo>
                  <a:lnTo>
                    <a:pt x="12147" y="599"/>
                  </a:lnTo>
                  <a:lnTo>
                    <a:pt x="22885" y="4243"/>
                  </a:lnTo>
                  <a:lnTo>
                    <a:pt x="35283" y="6583"/>
                  </a:lnTo>
                  <a:lnTo>
                    <a:pt x="44569" y="5254"/>
                  </a:lnTo>
                  <a:lnTo>
                    <a:pt x="50394" y="2680"/>
                  </a:lnTo>
                  <a:lnTo>
                    <a:pt x="52412" y="128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4745968" y="8303708"/>
              <a:ext cx="2454275" cy="1118870"/>
            </a:xfrm>
            <a:custGeom>
              <a:avLst/>
              <a:gdLst/>
              <a:ahLst/>
              <a:cxnLst/>
              <a:rect l="l" t="t" r="r" b="b"/>
              <a:pathLst>
                <a:path w="2454275" h="1118870">
                  <a:moveTo>
                    <a:pt x="0" y="1118857"/>
                  </a:moveTo>
                  <a:lnTo>
                    <a:pt x="454774" y="1118857"/>
                  </a:lnTo>
                  <a:lnTo>
                    <a:pt x="999439" y="631228"/>
                  </a:lnTo>
                  <a:lnTo>
                    <a:pt x="1830501" y="153555"/>
                  </a:lnTo>
                  <a:lnTo>
                    <a:pt x="2353259" y="0"/>
                  </a:lnTo>
                  <a:lnTo>
                    <a:pt x="2454033" y="0"/>
                  </a:lnTo>
                </a:path>
              </a:pathLst>
            </a:custGeom>
            <a:ln w="19050">
              <a:solidFill>
                <a:srgbClr val="38B54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5176977" y="8279955"/>
              <a:ext cx="1946275" cy="1166495"/>
            </a:xfrm>
            <a:custGeom>
              <a:avLst/>
              <a:gdLst/>
              <a:ahLst/>
              <a:cxnLst/>
              <a:rect l="l" t="t" r="r" b="b"/>
              <a:pathLst>
                <a:path w="1946275" h="1166495">
                  <a:moveTo>
                    <a:pt x="47523" y="1142619"/>
                  </a:moveTo>
                  <a:lnTo>
                    <a:pt x="45656" y="1133373"/>
                  </a:lnTo>
                  <a:lnTo>
                    <a:pt x="40563" y="1125816"/>
                  </a:lnTo>
                  <a:lnTo>
                    <a:pt x="33007" y="1120724"/>
                  </a:lnTo>
                  <a:lnTo>
                    <a:pt x="23761" y="1118857"/>
                  </a:lnTo>
                  <a:lnTo>
                    <a:pt x="14516" y="1120724"/>
                  </a:lnTo>
                  <a:lnTo>
                    <a:pt x="6959" y="1125816"/>
                  </a:lnTo>
                  <a:lnTo>
                    <a:pt x="1866" y="1133373"/>
                  </a:lnTo>
                  <a:lnTo>
                    <a:pt x="0" y="1142619"/>
                  </a:lnTo>
                  <a:lnTo>
                    <a:pt x="1866" y="1151864"/>
                  </a:lnTo>
                  <a:lnTo>
                    <a:pt x="6959" y="1159421"/>
                  </a:lnTo>
                  <a:lnTo>
                    <a:pt x="14516" y="1164513"/>
                  </a:lnTo>
                  <a:lnTo>
                    <a:pt x="23761" y="1166380"/>
                  </a:lnTo>
                  <a:lnTo>
                    <a:pt x="33007" y="1164513"/>
                  </a:lnTo>
                  <a:lnTo>
                    <a:pt x="40563" y="1159421"/>
                  </a:lnTo>
                  <a:lnTo>
                    <a:pt x="45656" y="1151864"/>
                  </a:lnTo>
                  <a:lnTo>
                    <a:pt x="47523" y="1142619"/>
                  </a:lnTo>
                  <a:close/>
                </a:path>
                <a:path w="1946275" h="1166495">
                  <a:moveTo>
                    <a:pt x="592188" y="654989"/>
                  </a:moveTo>
                  <a:lnTo>
                    <a:pt x="590321" y="645731"/>
                  </a:lnTo>
                  <a:lnTo>
                    <a:pt x="585228" y="638187"/>
                  </a:lnTo>
                  <a:lnTo>
                    <a:pt x="577672" y="633095"/>
                  </a:lnTo>
                  <a:lnTo>
                    <a:pt x="568426" y="631228"/>
                  </a:lnTo>
                  <a:lnTo>
                    <a:pt x="559181" y="633095"/>
                  </a:lnTo>
                  <a:lnTo>
                    <a:pt x="551624" y="638187"/>
                  </a:lnTo>
                  <a:lnTo>
                    <a:pt x="546531" y="645731"/>
                  </a:lnTo>
                  <a:lnTo>
                    <a:pt x="544664" y="654989"/>
                  </a:lnTo>
                  <a:lnTo>
                    <a:pt x="546531" y="664235"/>
                  </a:lnTo>
                  <a:lnTo>
                    <a:pt x="551624" y="671779"/>
                  </a:lnTo>
                  <a:lnTo>
                    <a:pt x="559181" y="676884"/>
                  </a:lnTo>
                  <a:lnTo>
                    <a:pt x="568426" y="678751"/>
                  </a:lnTo>
                  <a:lnTo>
                    <a:pt x="577672" y="676884"/>
                  </a:lnTo>
                  <a:lnTo>
                    <a:pt x="585228" y="671779"/>
                  </a:lnTo>
                  <a:lnTo>
                    <a:pt x="590321" y="664235"/>
                  </a:lnTo>
                  <a:lnTo>
                    <a:pt x="592188" y="654989"/>
                  </a:lnTo>
                  <a:close/>
                </a:path>
                <a:path w="1946275" h="1166495">
                  <a:moveTo>
                    <a:pt x="1423250" y="177317"/>
                  </a:moveTo>
                  <a:lnTo>
                    <a:pt x="1421384" y="168071"/>
                  </a:lnTo>
                  <a:lnTo>
                    <a:pt x="1416291" y="160515"/>
                  </a:lnTo>
                  <a:lnTo>
                    <a:pt x="1408734" y="155422"/>
                  </a:lnTo>
                  <a:lnTo>
                    <a:pt x="1399489" y="153555"/>
                  </a:lnTo>
                  <a:lnTo>
                    <a:pt x="1390243" y="155422"/>
                  </a:lnTo>
                  <a:lnTo>
                    <a:pt x="1382687" y="160515"/>
                  </a:lnTo>
                  <a:lnTo>
                    <a:pt x="1377594" y="168071"/>
                  </a:lnTo>
                  <a:lnTo>
                    <a:pt x="1375727" y="177317"/>
                  </a:lnTo>
                  <a:lnTo>
                    <a:pt x="1377594" y="186563"/>
                  </a:lnTo>
                  <a:lnTo>
                    <a:pt x="1382687" y="194119"/>
                  </a:lnTo>
                  <a:lnTo>
                    <a:pt x="1390243" y="199212"/>
                  </a:lnTo>
                  <a:lnTo>
                    <a:pt x="1399489" y="201079"/>
                  </a:lnTo>
                  <a:lnTo>
                    <a:pt x="1408734" y="199212"/>
                  </a:lnTo>
                  <a:lnTo>
                    <a:pt x="1416291" y="194119"/>
                  </a:lnTo>
                  <a:lnTo>
                    <a:pt x="1421384" y="186563"/>
                  </a:lnTo>
                  <a:lnTo>
                    <a:pt x="1423250" y="177317"/>
                  </a:lnTo>
                  <a:close/>
                </a:path>
                <a:path w="1946275" h="1166495">
                  <a:moveTo>
                    <a:pt x="1945995" y="23761"/>
                  </a:moveTo>
                  <a:lnTo>
                    <a:pt x="1944128" y="14516"/>
                  </a:lnTo>
                  <a:lnTo>
                    <a:pt x="1939036" y="6959"/>
                  </a:lnTo>
                  <a:lnTo>
                    <a:pt x="1931479" y="1866"/>
                  </a:lnTo>
                  <a:lnTo>
                    <a:pt x="1922233" y="0"/>
                  </a:lnTo>
                  <a:lnTo>
                    <a:pt x="1912988" y="1866"/>
                  </a:lnTo>
                  <a:lnTo>
                    <a:pt x="1905431" y="6959"/>
                  </a:lnTo>
                  <a:lnTo>
                    <a:pt x="1900339" y="14516"/>
                  </a:lnTo>
                  <a:lnTo>
                    <a:pt x="1898472" y="23761"/>
                  </a:lnTo>
                  <a:lnTo>
                    <a:pt x="1900339" y="33007"/>
                  </a:lnTo>
                  <a:lnTo>
                    <a:pt x="1905431" y="40563"/>
                  </a:lnTo>
                  <a:lnTo>
                    <a:pt x="1912988" y="45656"/>
                  </a:lnTo>
                  <a:lnTo>
                    <a:pt x="1922233" y="47523"/>
                  </a:lnTo>
                  <a:lnTo>
                    <a:pt x="1931479" y="45656"/>
                  </a:lnTo>
                  <a:lnTo>
                    <a:pt x="1939036" y="40563"/>
                  </a:lnTo>
                  <a:lnTo>
                    <a:pt x="1944128" y="33007"/>
                  </a:lnTo>
                  <a:lnTo>
                    <a:pt x="1945995" y="23761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4751585" y="7922761"/>
              <a:ext cx="2448560" cy="1118870"/>
            </a:xfrm>
            <a:custGeom>
              <a:avLst/>
              <a:gdLst/>
              <a:ahLst/>
              <a:cxnLst/>
              <a:rect l="l" t="t" r="r" b="b"/>
              <a:pathLst>
                <a:path w="2448559" h="1118870">
                  <a:moveTo>
                    <a:pt x="0" y="1118857"/>
                  </a:moveTo>
                  <a:lnTo>
                    <a:pt x="449160" y="1118857"/>
                  </a:lnTo>
                  <a:lnTo>
                    <a:pt x="993825" y="631215"/>
                  </a:lnTo>
                  <a:lnTo>
                    <a:pt x="1824888" y="153555"/>
                  </a:lnTo>
                  <a:lnTo>
                    <a:pt x="2347633" y="0"/>
                  </a:lnTo>
                  <a:lnTo>
                    <a:pt x="2448420" y="0"/>
                  </a:lnTo>
                </a:path>
              </a:pathLst>
            </a:custGeom>
            <a:ln w="190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5176977" y="7899006"/>
              <a:ext cx="1946275" cy="1166495"/>
            </a:xfrm>
            <a:custGeom>
              <a:avLst/>
              <a:gdLst/>
              <a:ahLst/>
              <a:cxnLst/>
              <a:rect l="l" t="t" r="r" b="b"/>
              <a:pathLst>
                <a:path w="1946275" h="1166495">
                  <a:moveTo>
                    <a:pt x="47523" y="1142619"/>
                  </a:moveTo>
                  <a:lnTo>
                    <a:pt x="45656" y="1133360"/>
                  </a:lnTo>
                  <a:lnTo>
                    <a:pt x="40563" y="1125816"/>
                  </a:lnTo>
                  <a:lnTo>
                    <a:pt x="33007" y="1120724"/>
                  </a:lnTo>
                  <a:lnTo>
                    <a:pt x="23761" y="1118857"/>
                  </a:lnTo>
                  <a:lnTo>
                    <a:pt x="14516" y="1120724"/>
                  </a:lnTo>
                  <a:lnTo>
                    <a:pt x="6959" y="1125816"/>
                  </a:lnTo>
                  <a:lnTo>
                    <a:pt x="1866" y="1133360"/>
                  </a:lnTo>
                  <a:lnTo>
                    <a:pt x="0" y="1142619"/>
                  </a:lnTo>
                  <a:lnTo>
                    <a:pt x="1866" y="1151864"/>
                  </a:lnTo>
                  <a:lnTo>
                    <a:pt x="6959" y="1159408"/>
                  </a:lnTo>
                  <a:lnTo>
                    <a:pt x="14516" y="1164513"/>
                  </a:lnTo>
                  <a:lnTo>
                    <a:pt x="23761" y="1166380"/>
                  </a:lnTo>
                  <a:lnTo>
                    <a:pt x="33007" y="1164513"/>
                  </a:lnTo>
                  <a:lnTo>
                    <a:pt x="40563" y="1159408"/>
                  </a:lnTo>
                  <a:lnTo>
                    <a:pt x="45656" y="1151864"/>
                  </a:lnTo>
                  <a:lnTo>
                    <a:pt x="47523" y="1142619"/>
                  </a:lnTo>
                  <a:close/>
                </a:path>
                <a:path w="1946275" h="1166495">
                  <a:moveTo>
                    <a:pt x="1945995" y="23761"/>
                  </a:moveTo>
                  <a:lnTo>
                    <a:pt x="1944128" y="14503"/>
                  </a:lnTo>
                  <a:lnTo>
                    <a:pt x="1939036" y="6959"/>
                  </a:lnTo>
                  <a:lnTo>
                    <a:pt x="1931479" y="1866"/>
                  </a:lnTo>
                  <a:lnTo>
                    <a:pt x="1922233" y="0"/>
                  </a:lnTo>
                  <a:lnTo>
                    <a:pt x="1912988" y="1866"/>
                  </a:lnTo>
                  <a:lnTo>
                    <a:pt x="1905431" y="6959"/>
                  </a:lnTo>
                  <a:lnTo>
                    <a:pt x="1900339" y="14503"/>
                  </a:lnTo>
                  <a:lnTo>
                    <a:pt x="1898472" y="23761"/>
                  </a:lnTo>
                  <a:lnTo>
                    <a:pt x="1900339" y="33007"/>
                  </a:lnTo>
                  <a:lnTo>
                    <a:pt x="1905431" y="40551"/>
                  </a:lnTo>
                  <a:lnTo>
                    <a:pt x="1912988" y="45656"/>
                  </a:lnTo>
                  <a:lnTo>
                    <a:pt x="1922233" y="47523"/>
                  </a:lnTo>
                  <a:lnTo>
                    <a:pt x="1931479" y="45656"/>
                  </a:lnTo>
                  <a:lnTo>
                    <a:pt x="1939036" y="40551"/>
                  </a:lnTo>
                  <a:lnTo>
                    <a:pt x="1944128" y="33007"/>
                  </a:lnTo>
                  <a:lnTo>
                    <a:pt x="1945995" y="23761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7075459" y="777644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761" y="0"/>
                  </a:moveTo>
                  <a:lnTo>
                    <a:pt x="14514" y="1867"/>
                  </a:lnTo>
                  <a:lnTo>
                    <a:pt x="6961" y="6961"/>
                  </a:lnTo>
                  <a:lnTo>
                    <a:pt x="1867" y="14514"/>
                  </a:lnTo>
                  <a:lnTo>
                    <a:pt x="0" y="23761"/>
                  </a:lnTo>
                  <a:lnTo>
                    <a:pt x="1867" y="33009"/>
                  </a:lnTo>
                  <a:lnTo>
                    <a:pt x="6961" y="40562"/>
                  </a:lnTo>
                  <a:lnTo>
                    <a:pt x="14514" y="45655"/>
                  </a:lnTo>
                  <a:lnTo>
                    <a:pt x="23761" y="47523"/>
                  </a:lnTo>
                  <a:lnTo>
                    <a:pt x="33009" y="45655"/>
                  </a:lnTo>
                  <a:lnTo>
                    <a:pt x="40562" y="40562"/>
                  </a:lnTo>
                  <a:lnTo>
                    <a:pt x="45655" y="33009"/>
                  </a:lnTo>
                  <a:lnTo>
                    <a:pt x="47523" y="23761"/>
                  </a:lnTo>
                  <a:lnTo>
                    <a:pt x="45655" y="14514"/>
                  </a:lnTo>
                  <a:lnTo>
                    <a:pt x="40562" y="6961"/>
                  </a:lnTo>
                  <a:lnTo>
                    <a:pt x="33009" y="1867"/>
                  </a:lnTo>
                  <a:lnTo>
                    <a:pt x="23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7075459" y="7776441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47523" y="23761"/>
                  </a:moveTo>
                  <a:lnTo>
                    <a:pt x="45655" y="33009"/>
                  </a:lnTo>
                  <a:lnTo>
                    <a:pt x="40562" y="40562"/>
                  </a:lnTo>
                  <a:lnTo>
                    <a:pt x="33009" y="45655"/>
                  </a:lnTo>
                  <a:lnTo>
                    <a:pt x="23761" y="47523"/>
                  </a:lnTo>
                  <a:lnTo>
                    <a:pt x="14514" y="45655"/>
                  </a:lnTo>
                  <a:lnTo>
                    <a:pt x="6961" y="40562"/>
                  </a:lnTo>
                  <a:lnTo>
                    <a:pt x="1867" y="33009"/>
                  </a:lnTo>
                  <a:lnTo>
                    <a:pt x="0" y="23761"/>
                  </a:lnTo>
                  <a:lnTo>
                    <a:pt x="1867" y="14514"/>
                  </a:lnTo>
                  <a:lnTo>
                    <a:pt x="6961" y="6961"/>
                  </a:lnTo>
                  <a:lnTo>
                    <a:pt x="14514" y="1867"/>
                  </a:lnTo>
                  <a:lnTo>
                    <a:pt x="23761" y="0"/>
                  </a:lnTo>
                  <a:lnTo>
                    <a:pt x="33009" y="1867"/>
                  </a:lnTo>
                  <a:lnTo>
                    <a:pt x="40562" y="6961"/>
                  </a:lnTo>
                  <a:lnTo>
                    <a:pt x="45655" y="14514"/>
                  </a:lnTo>
                  <a:lnTo>
                    <a:pt x="47523" y="23761"/>
                  </a:lnTo>
                  <a:close/>
                </a:path>
              </a:pathLst>
            </a:custGeom>
            <a:ln w="12700">
              <a:solidFill>
                <a:srgbClr val="F15A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4745968" y="9340293"/>
              <a:ext cx="542925" cy="0"/>
            </a:xfrm>
            <a:custGeom>
              <a:avLst/>
              <a:gdLst/>
              <a:ahLst/>
              <a:cxnLst/>
              <a:rect l="l" t="t" r="r" b="b"/>
              <a:pathLst>
                <a:path w="542925" h="0">
                  <a:moveTo>
                    <a:pt x="0" y="0"/>
                  </a:moveTo>
                  <a:lnTo>
                    <a:pt x="542632" y="0"/>
                  </a:lnTo>
                </a:path>
              </a:pathLst>
            </a:custGeom>
            <a:ln w="19050">
              <a:solidFill>
                <a:srgbClr val="38B5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5" name="object 265" descr=""/>
          <p:cNvSpPr txBox="1"/>
          <p:nvPr/>
        </p:nvSpPr>
        <p:spPr>
          <a:xfrm>
            <a:off x="4478733" y="7801223"/>
            <a:ext cx="144780" cy="1123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250</a:t>
            </a:r>
            <a:endParaRPr sz="550">
              <a:latin typeface="ヒラギノ明朝 ProN W3"/>
              <a:cs typeface="ヒラギノ明朝 ProN W3"/>
            </a:endParaRPr>
          </a:p>
        </p:txBody>
      </p:sp>
      <p:pic>
        <p:nvPicPr>
          <p:cNvPr id="266" name="object 266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913653" y="7778421"/>
            <a:ext cx="1710331" cy="1189163"/>
          </a:xfrm>
          <a:prstGeom prst="rect">
            <a:avLst/>
          </a:prstGeom>
        </p:spPr>
      </p:pic>
      <p:sp>
        <p:nvSpPr>
          <p:cNvPr id="267" name="object 267" descr=""/>
          <p:cNvSpPr txBox="1"/>
          <p:nvPr/>
        </p:nvSpPr>
        <p:spPr>
          <a:xfrm>
            <a:off x="4422886" y="7520350"/>
            <a:ext cx="277495" cy="183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0480">
              <a:lnSpc>
                <a:spcPts val="645"/>
              </a:lnSpc>
              <a:spcBef>
                <a:spcPts val="114"/>
              </a:spcBef>
            </a:pPr>
            <a:r>
              <a:rPr dirty="0" sz="55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控除額</a:t>
            </a:r>
            <a:endParaRPr sz="550">
              <a:latin typeface="ヒラギノ明朝 ProN W3"/>
              <a:cs typeface="ヒラギノ明朝 ProN W3"/>
            </a:endParaRPr>
          </a:p>
          <a:p>
            <a:pPr marL="12700">
              <a:lnSpc>
                <a:spcPts val="585"/>
              </a:lnSpc>
            </a:pPr>
            <a:r>
              <a:rPr dirty="0" sz="50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（万円</a:t>
            </a:r>
            <a:r>
              <a:rPr dirty="0" sz="5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）</a:t>
            </a:r>
            <a:endParaRPr sz="500">
              <a:latin typeface="ヒラギノ明朝 ProN W3"/>
              <a:cs typeface="ヒラギノ明朝 ProN W3"/>
            </a:endParaRPr>
          </a:p>
        </p:txBody>
      </p:sp>
      <p:sp>
        <p:nvSpPr>
          <p:cNvPr id="268" name="object 268" descr=""/>
          <p:cNvSpPr txBox="1"/>
          <p:nvPr/>
        </p:nvSpPr>
        <p:spPr>
          <a:xfrm>
            <a:off x="4478733" y="8202761"/>
            <a:ext cx="144780" cy="1123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200</a:t>
            </a:r>
            <a:endParaRPr sz="550">
              <a:latin typeface="ヒラギノ明朝 ProN W3"/>
              <a:cs typeface="ヒラギノ明朝 ProN W3"/>
            </a:endParaRPr>
          </a:p>
        </p:txBody>
      </p:sp>
      <p:sp>
        <p:nvSpPr>
          <p:cNvPr id="269" name="object 269" descr=""/>
          <p:cNvSpPr txBox="1"/>
          <p:nvPr/>
        </p:nvSpPr>
        <p:spPr>
          <a:xfrm>
            <a:off x="4478733" y="8602865"/>
            <a:ext cx="144780" cy="1123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150</a:t>
            </a:r>
            <a:endParaRPr sz="550">
              <a:latin typeface="ヒラギノ明朝 ProN W3"/>
              <a:cs typeface="ヒラギノ明朝 ProN W3"/>
            </a:endParaRPr>
          </a:p>
        </p:txBody>
      </p:sp>
      <p:sp>
        <p:nvSpPr>
          <p:cNvPr id="270" name="object 270" descr=""/>
          <p:cNvSpPr txBox="1"/>
          <p:nvPr/>
        </p:nvSpPr>
        <p:spPr>
          <a:xfrm>
            <a:off x="4478733" y="9001530"/>
            <a:ext cx="144780" cy="1123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100</a:t>
            </a:r>
            <a:endParaRPr sz="550">
              <a:latin typeface="ヒラギノ明朝 ProN W3"/>
              <a:cs typeface="ヒラギノ明朝 ProN W3"/>
            </a:endParaRPr>
          </a:p>
        </p:txBody>
      </p:sp>
      <p:sp>
        <p:nvSpPr>
          <p:cNvPr id="271" name="object 271" descr=""/>
          <p:cNvSpPr txBox="1"/>
          <p:nvPr/>
        </p:nvSpPr>
        <p:spPr>
          <a:xfrm>
            <a:off x="4518405" y="9401706"/>
            <a:ext cx="104775" cy="1123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50</a:t>
            </a:r>
            <a:endParaRPr sz="550">
              <a:latin typeface="ヒラギノ明朝 ProN W3"/>
              <a:cs typeface="ヒラギノ明朝 ProN W3"/>
            </a:endParaRPr>
          </a:p>
        </p:txBody>
      </p:sp>
      <p:sp>
        <p:nvSpPr>
          <p:cNvPr id="272" name="object 272" descr=""/>
          <p:cNvSpPr txBox="1"/>
          <p:nvPr/>
        </p:nvSpPr>
        <p:spPr>
          <a:xfrm>
            <a:off x="7206071" y="9558064"/>
            <a:ext cx="169545" cy="1123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年収</a:t>
            </a:r>
            <a:endParaRPr sz="550">
              <a:latin typeface="ヒラギノ明朝 ProN W3"/>
              <a:cs typeface="ヒラギノ明朝 ProN W3"/>
            </a:endParaRPr>
          </a:p>
        </p:txBody>
      </p:sp>
      <p:sp>
        <p:nvSpPr>
          <p:cNvPr id="273" name="object 273" descr=""/>
          <p:cNvSpPr txBox="1"/>
          <p:nvPr/>
        </p:nvSpPr>
        <p:spPr>
          <a:xfrm>
            <a:off x="4460738" y="9583683"/>
            <a:ext cx="2262505" cy="24701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340"/>
              </a:spcBef>
              <a:tabLst>
                <a:tab pos="787400" algn="l"/>
                <a:tab pos="1536700" algn="l"/>
                <a:tab pos="2059305" algn="l"/>
              </a:tabLst>
            </a:pPr>
            <a:r>
              <a:rPr dirty="0" sz="55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0</a:t>
            </a:r>
            <a:r>
              <a:rPr dirty="0" sz="550">
                <a:solidFill>
                  <a:srgbClr val="231F20"/>
                </a:solidFill>
                <a:latin typeface="ヒラギノ明朝 ProN W3"/>
                <a:cs typeface="ヒラギノ明朝 ProN W3"/>
              </a:rPr>
              <a:t>	</a:t>
            </a:r>
            <a:r>
              <a:rPr dirty="0" sz="50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200</a:t>
            </a:r>
            <a:r>
              <a:rPr dirty="0" sz="500">
                <a:solidFill>
                  <a:srgbClr val="231F20"/>
                </a:solidFill>
                <a:latin typeface="ヒラギノ明朝 ProN W3"/>
                <a:cs typeface="ヒラギノ明朝 ProN W3"/>
              </a:rPr>
              <a:t>	</a:t>
            </a:r>
            <a:r>
              <a:rPr dirty="0" sz="50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475</a:t>
            </a:r>
            <a:r>
              <a:rPr dirty="0" sz="500">
                <a:solidFill>
                  <a:srgbClr val="231F20"/>
                </a:solidFill>
                <a:latin typeface="ヒラギノ明朝 ProN W3"/>
                <a:cs typeface="ヒラギノ明朝 ProN W3"/>
              </a:rPr>
              <a:t>	</a:t>
            </a:r>
            <a:r>
              <a:rPr dirty="0" sz="50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665</a:t>
            </a:r>
            <a:endParaRPr sz="500">
              <a:latin typeface="ヒラギノ明朝 ProN W3"/>
              <a:cs typeface="ヒラギノ明朝 ProN W3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50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※グレー・オレンジの折れ線は  給与所得控除の最低保障額と基礎控除の合計</a:t>
            </a:r>
            <a:endParaRPr sz="500">
              <a:latin typeface="ヒラギノ明朝 ProN W3"/>
              <a:cs typeface="ヒラギノ明朝 ProN W3"/>
            </a:endParaRPr>
          </a:p>
        </p:txBody>
      </p:sp>
      <p:sp>
        <p:nvSpPr>
          <p:cNvPr id="274" name="object 274" descr=""/>
          <p:cNvSpPr txBox="1"/>
          <p:nvPr/>
        </p:nvSpPr>
        <p:spPr>
          <a:xfrm>
            <a:off x="7005332" y="9635638"/>
            <a:ext cx="44958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baseline="16666" sz="750" spc="-15">
                <a:solidFill>
                  <a:srgbClr val="231F20"/>
                </a:solidFill>
                <a:latin typeface="ヒラギノ明朝 ProN W3"/>
                <a:cs typeface="ヒラギノ明朝 ProN W3"/>
              </a:rPr>
              <a:t>850</a:t>
            </a:r>
            <a:r>
              <a:rPr dirty="0" baseline="16666" sz="750" spc="-112">
                <a:solidFill>
                  <a:srgbClr val="231F20"/>
                </a:solidFill>
                <a:latin typeface="ヒラギノ明朝 ProN W3"/>
                <a:cs typeface="ヒラギノ明朝 ProN W3"/>
              </a:rPr>
              <a:t> </a:t>
            </a:r>
            <a:r>
              <a:rPr dirty="0" sz="50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（万円</a:t>
            </a:r>
            <a:r>
              <a:rPr dirty="0" sz="5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）</a:t>
            </a:r>
            <a:endParaRPr sz="500">
              <a:latin typeface="ヒラギノ明朝 ProN W3"/>
              <a:cs typeface="ヒラギノ明朝 ProN W3"/>
            </a:endParaRPr>
          </a:p>
        </p:txBody>
      </p:sp>
      <p:sp>
        <p:nvSpPr>
          <p:cNvPr id="275" name="object 275" descr=""/>
          <p:cNvSpPr txBox="1"/>
          <p:nvPr/>
        </p:nvSpPr>
        <p:spPr>
          <a:xfrm>
            <a:off x="4737794" y="9417601"/>
            <a:ext cx="11112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55</a:t>
            </a:r>
            <a:endParaRPr sz="600">
              <a:latin typeface="ヒラギノ明朝 ProN W3"/>
              <a:cs typeface="ヒラギノ明朝 ProN W3"/>
            </a:endParaRPr>
          </a:p>
        </p:txBody>
      </p:sp>
      <p:sp>
        <p:nvSpPr>
          <p:cNvPr id="276" name="object 276" descr=""/>
          <p:cNvSpPr txBox="1"/>
          <p:nvPr/>
        </p:nvSpPr>
        <p:spPr>
          <a:xfrm>
            <a:off x="4737794" y="9222367"/>
            <a:ext cx="393065" cy="21399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60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65</a:t>
            </a:r>
            <a:endParaRPr sz="600">
              <a:latin typeface="ヒラギノ明朝 ProN W3"/>
              <a:cs typeface="ヒラギノ明朝 ProN W3"/>
            </a:endParaRPr>
          </a:p>
          <a:p>
            <a:pPr marL="8763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solidFill>
                  <a:srgbClr val="231F20"/>
                </a:solidFill>
                <a:latin typeface="ヒラギノ明朝 ProN W3"/>
                <a:cs typeface="ヒラギノ明朝 ProN W3"/>
              </a:rPr>
              <a:t>↑10</a:t>
            </a:r>
            <a:r>
              <a:rPr dirty="0" sz="55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万円</a:t>
            </a:r>
            <a:endParaRPr sz="550">
              <a:latin typeface="ヒラギノ明朝 ProN W3"/>
              <a:cs typeface="ヒラギノ明朝 ProN W3"/>
            </a:endParaRPr>
          </a:p>
        </p:txBody>
      </p:sp>
      <p:sp>
        <p:nvSpPr>
          <p:cNvPr id="277" name="object 277" descr=""/>
          <p:cNvSpPr txBox="1"/>
          <p:nvPr/>
        </p:nvSpPr>
        <p:spPr>
          <a:xfrm>
            <a:off x="5148882" y="8199446"/>
            <a:ext cx="12827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 b="1">
                <a:solidFill>
                  <a:srgbClr val="ED1C24"/>
                </a:solidFill>
                <a:latin typeface="ヒラギノ明朝 ProN W6"/>
                <a:cs typeface="ヒラギノ明朝 ProN W6"/>
              </a:rPr>
              <a:t>壁</a:t>
            </a:r>
            <a:endParaRPr sz="800">
              <a:latin typeface="ヒラギノ明朝 ProN W6"/>
              <a:cs typeface="ヒラギノ明朝 ProN W6"/>
            </a:endParaRPr>
          </a:p>
        </p:txBody>
      </p:sp>
      <p:sp>
        <p:nvSpPr>
          <p:cNvPr id="278" name="object 278" descr=""/>
          <p:cNvSpPr txBox="1"/>
          <p:nvPr/>
        </p:nvSpPr>
        <p:spPr>
          <a:xfrm>
            <a:off x="5633157" y="7838662"/>
            <a:ext cx="12827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 b="1">
                <a:solidFill>
                  <a:srgbClr val="ED1C24"/>
                </a:solidFill>
                <a:latin typeface="ヒラギノ明朝 ProN W6"/>
                <a:cs typeface="ヒラギノ明朝 ProN W6"/>
              </a:rPr>
              <a:t>壁</a:t>
            </a:r>
            <a:endParaRPr sz="800">
              <a:latin typeface="ヒラギノ明朝 ProN W6"/>
              <a:cs typeface="ヒラギノ明朝 ProN W6"/>
            </a:endParaRPr>
          </a:p>
        </p:txBody>
      </p:sp>
      <p:grpSp>
        <p:nvGrpSpPr>
          <p:cNvPr id="279" name="object 279" descr=""/>
          <p:cNvGrpSpPr/>
          <p:nvPr/>
        </p:nvGrpSpPr>
        <p:grpSpPr>
          <a:xfrm>
            <a:off x="5321860" y="7564932"/>
            <a:ext cx="1768475" cy="96520"/>
            <a:chOff x="5321860" y="7564932"/>
            <a:chExt cx="1768475" cy="96520"/>
          </a:xfrm>
        </p:grpSpPr>
        <p:sp>
          <p:nvSpPr>
            <p:cNvPr id="280" name="object 280" descr=""/>
            <p:cNvSpPr/>
            <p:nvPr/>
          </p:nvSpPr>
          <p:spPr>
            <a:xfrm>
              <a:off x="5333314" y="7613510"/>
              <a:ext cx="1744980" cy="0"/>
            </a:xfrm>
            <a:custGeom>
              <a:avLst/>
              <a:gdLst/>
              <a:ahLst/>
              <a:cxnLst/>
              <a:rect l="l" t="t" r="r" b="b"/>
              <a:pathLst>
                <a:path w="1744979" h="0">
                  <a:moveTo>
                    <a:pt x="0" y="0"/>
                  </a:moveTo>
                  <a:lnTo>
                    <a:pt x="511301" y="0"/>
                  </a:lnTo>
                </a:path>
                <a:path w="1744979" h="0">
                  <a:moveTo>
                    <a:pt x="1195628" y="0"/>
                  </a:moveTo>
                  <a:lnTo>
                    <a:pt x="1744954" y="0"/>
                  </a:lnTo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5321859" y="7564933"/>
              <a:ext cx="1768475" cy="96520"/>
            </a:xfrm>
            <a:custGeom>
              <a:avLst/>
              <a:gdLst/>
              <a:ahLst/>
              <a:cxnLst/>
              <a:rect l="l" t="t" r="r" b="b"/>
              <a:pathLst>
                <a:path w="1768475" h="96520">
                  <a:moveTo>
                    <a:pt x="77965" y="5080"/>
                  </a:moveTo>
                  <a:lnTo>
                    <a:pt x="75145" y="647"/>
                  </a:lnTo>
                  <a:lnTo>
                    <a:pt x="72174" y="0"/>
                  </a:lnTo>
                  <a:lnTo>
                    <a:pt x="838" y="45440"/>
                  </a:lnTo>
                  <a:lnTo>
                    <a:pt x="0" y="46951"/>
                  </a:lnTo>
                  <a:lnTo>
                    <a:pt x="0" y="50203"/>
                  </a:lnTo>
                  <a:lnTo>
                    <a:pt x="838" y="51727"/>
                  </a:lnTo>
                  <a:lnTo>
                    <a:pt x="70764" y="96266"/>
                  </a:lnTo>
                  <a:lnTo>
                    <a:pt x="71653" y="96507"/>
                  </a:lnTo>
                  <a:lnTo>
                    <a:pt x="74104" y="96507"/>
                  </a:lnTo>
                  <a:lnTo>
                    <a:pt x="75641" y="95719"/>
                  </a:lnTo>
                  <a:lnTo>
                    <a:pt x="76555" y="94297"/>
                  </a:lnTo>
                  <a:lnTo>
                    <a:pt x="77965" y="92087"/>
                  </a:lnTo>
                  <a:lnTo>
                    <a:pt x="77304" y="89141"/>
                  </a:lnTo>
                  <a:lnTo>
                    <a:pt x="13627" y="48577"/>
                  </a:lnTo>
                  <a:lnTo>
                    <a:pt x="77304" y="8026"/>
                  </a:lnTo>
                  <a:lnTo>
                    <a:pt x="77965" y="5080"/>
                  </a:lnTo>
                  <a:close/>
                </a:path>
                <a:path w="1768475" h="96520">
                  <a:moveTo>
                    <a:pt x="1767852" y="46951"/>
                  </a:moveTo>
                  <a:lnTo>
                    <a:pt x="1767014" y="45440"/>
                  </a:lnTo>
                  <a:lnTo>
                    <a:pt x="1695678" y="0"/>
                  </a:lnTo>
                  <a:lnTo>
                    <a:pt x="1692706" y="647"/>
                  </a:lnTo>
                  <a:lnTo>
                    <a:pt x="1689887" y="5080"/>
                  </a:lnTo>
                  <a:lnTo>
                    <a:pt x="1690547" y="8026"/>
                  </a:lnTo>
                  <a:lnTo>
                    <a:pt x="1754225" y="48577"/>
                  </a:lnTo>
                  <a:lnTo>
                    <a:pt x="1690547" y="89141"/>
                  </a:lnTo>
                  <a:lnTo>
                    <a:pt x="1689887" y="92087"/>
                  </a:lnTo>
                  <a:lnTo>
                    <a:pt x="1691297" y="94297"/>
                  </a:lnTo>
                  <a:lnTo>
                    <a:pt x="1692211" y="95719"/>
                  </a:lnTo>
                  <a:lnTo>
                    <a:pt x="1693748" y="96507"/>
                  </a:lnTo>
                  <a:lnTo>
                    <a:pt x="1696199" y="96507"/>
                  </a:lnTo>
                  <a:lnTo>
                    <a:pt x="1697088" y="96266"/>
                  </a:lnTo>
                  <a:lnTo>
                    <a:pt x="1767014" y="51727"/>
                  </a:lnTo>
                  <a:lnTo>
                    <a:pt x="1767852" y="50203"/>
                  </a:lnTo>
                  <a:lnTo>
                    <a:pt x="1767852" y="4695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2" name="object 282" descr=""/>
          <p:cNvSpPr txBox="1"/>
          <p:nvPr/>
        </p:nvSpPr>
        <p:spPr>
          <a:xfrm>
            <a:off x="5851127" y="7547424"/>
            <a:ext cx="671830" cy="1282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50">
                <a:solidFill>
                  <a:srgbClr val="231F20"/>
                </a:solidFill>
                <a:latin typeface="ヒラギノ明朝 ProN W3"/>
                <a:cs typeface="ヒラギノ明朝 ProN W3"/>
              </a:rPr>
              <a:t>2</a:t>
            </a:r>
            <a:r>
              <a:rPr dirty="0" sz="65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年間の時限措置</a:t>
            </a:r>
            <a:endParaRPr sz="650">
              <a:latin typeface="ヒラギノ明朝 ProN W3"/>
              <a:cs typeface="ヒラギノ明朝 ProN W3"/>
            </a:endParaRPr>
          </a:p>
        </p:txBody>
      </p:sp>
      <p:grpSp>
        <p:nvGrpSpPr>
          <p:cNvPr id="283" name="object 283" descr=""/>
          <p:cNvGrpSpPr/>
          <p:nvPr/>
        </p:nvGrpSpPr>
        <p:grpSpPr>
          <a:xfrm>
            <a:off x="5301500" y="7539922"/>
            <a:ext cx="1799589" cy="1595120"/>
            <a:chOff x="5301500" y="7539922"/>
            <a:chExt cx="1799589" cy="1595120"/>
          </a:xfrm>
        </p:grpSpPr>
        <p:sp>
          <p:nvSpPr>
            <p:cNvPr id="284" name="object 284" descr=""/>
            <p:cNvSpPr/>
            <p:nvPr/>
          </p:nvSpPr>
          <p:spPr>
            <a:xfrm>
              <a:off x="5303088" y="7541510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400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7099221" y="7541510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0" y="14400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6192493" y="9008504"/>
              <a:ext cx="612140" cy="126364"/>
            </a:xfrm>
            <a:custGeom>
              <a:avLst/>
              <a:gdLst/>
              <a:ahLst/>
              <a:cxnLst/>
              <a:rect l="l" t="t" r="r" b="b"/>
              <a:pathLst>
                <a:path w="612140" h="126365">
                  <a:moveTo>
                    <a:pt x="575995" y="0"/>
                  </a:moveTo>
                  <a:lnTo>
                    <a:pt x="36004" y="0"/>
                  </a:lnTo>
                  <a:lnTo>
                    <a:pt x="22025" y="2841"/>
                  </a:lnTo>
                  <a:lnTo>
                    <a:pt x="10577" y="10577"/>
                  </a:lnTo>
                  <a:lnTo>
                    <a:pt x="2841" y="22025"/>
                  </a:lnTo>
                  <a:lnTo>
                    <a:pt x="0" y="36004"/>
                  </a:lnTo>
                  <a:lnTo>
                    <a:pt x="0" y="90004"/>
                  </a:lnTo>
                  <a:lnTo>
                    <a:pt x="2841" y="103983"/>
                  </a:lnTo>
                  <a:lnTo>
                    <a:pt x="10577" y="115431"/>
                  </a:lnTo>
                  <a:lnTo>
                    <a:pt x="22025" y="123167"/>
                  </a:lnTo>
                  <a:lnTo>
                    <a:pt x="36004" y="126009"/>
                  </a:lnTo>
                  <a:lnTo>
                    <a:pt x="575995" y="126009"/>
                  </a:lnTo>
                  <a:lnTo>
                    <a:pt x="589974" y="123167"/>
                  </a:lnTo>
                  <a:lnTo>
                    <a:pt x="601422" y="115431"/>
                  </a:lnTo>
                  <a:lnTo>
                    <a:pt x="609158" y="103983"/>
                  </a:lnTo>
                  <a:lnTo>
                    <a:pt x="612000" y="90004"/>
                  </a:lnTo>
                  <a:lnTo>
                    <a:pt x="612000" y="36004"/>
                  </a:lnTo>
                  <a:lnTo>
                    <a:pt x="609158" y="22025"/>
                  </a:lnTo>
                  <a:lnTo>
                    <a:pt x="601422" y="10577"/>
                  </a:lnTo>
                  <a:lnTo>
                    <a:pt x="589974" y="2841"/>
                  </a:lnTo>
                  <a:lnTo>
                    <a:pt x="575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7" name="object 287" descr=""/>
          <p:cNvSpPr txBox="1"/>
          <p:nvPr/>
        </p:nvSpPr>
        <p:spPr>
          <a:xfrm>
            <a:off x="6215793" y="9002386"/>
            <a:ext cx="565785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10">
                <a:solidFill>
                  <a:srgbClr val="231F20"/>
                </a:solidFill>
                <a:latin typeface="ヒラギノ明朝 ProN W3"/>
                <a:cs typeface="ヒラギノ明朝 ProN W3"/>
              </a:rPr>
              <a:t>給与所得控除</a:t>
            </a:r>
            <a:endParaRPr sz="700">
              <a:latin typeface="ヒラギノ明朝 ProN W3"/>
              <a:cs typeface="ヒラギノ明朝 ProN W3"/>
            </a:endParaRPr>
          </a:p>
        </p:txBody>
      </p:sp>
      <p:sp>
        <p:nvSpPr>
          <p:cNvPr id="288" name="object 288" descr=""/>
          <p:cNvSpPr txBox="1"/>
          <p:nvPr/>
        </p:nvSpPr>
        <p:spPr>
          <a:xfrm>
            <a:off x="5937051" y="8461805"/>
            <a:ext cx="385445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-15">
                <a:solidFill>
                  <a:srgbClr val="231F20"/>
                </a:solidFill>
                <a:latin typeface="ヒラギノ明朝 ProN W3"/>
                <a:cs typeface="ヒラギノ明朝 ProN W3"/>
              </a:rPr>
              <a:t>基礎控除</a:t>
            </a:r>
            <a:endParaRPr sz="700">
              <a:latin typeface="ヒラギノ明朝 ProN W3"/>
              <a:cs typeface="ヒラギノ明朝 ProN W3"/>
            </a:endParaRPr>
          </a:p>
        </p:txBody>
      </p:sp>
      <p:grpSp>
        <p:nvGrpSpPr>
          <p:cNvPr id="289" name="object 289" descr=""/>
          <p:cNvGrpSpPr/>
          <p:nvPr/>
        </p:nvGrpSpPr>
        <p:grpSpPr>
          <a:xfrm>
            <a:off x="4589256" y="9061380"/>
            <a:ext cx="784860" cy="167640"/>
            <a:chOff x="4589256" y="9061380"/>
            <a:chExt cx="784860" cy="167640"/>
          </a:xfrm>
        </p:grpSpPr>
        <p:sp>
          <p:nvSpPr>
            <p:cNvPr id="290" name="object 290" descr=""/>
            <p:cNvSpPr/>
            <p:nvPr/>
          </p:nvSpPr>
          <p:spPr>
            <a:xfrm>
              <a:off x="4592431" y="9064555"/>
              <a:ext cx="778510" cy="161290"/>
            </a:xfrm>
            <a:custGeom>
              <a:avLst/>
              <a:gdLst/>
              <a:ahLst/>
              <a:cxnLst/>
              <a:rect l="l" t="t" r="r" b="b"/>
              <a:pathLst>
                <a:path w="778510" h="161290">
                  <a:moveTo>
                    <a:pt x="389191" y="0"/>
                  </a:moveTo>
                  <a:lnTo>
                    <a:pt x="365836" y="46710"/>
                  </a:lnTo>
                  <a:lnTo>
                    <a:pt x="0" y="46710"/>
                  </a:lnTo>
                  <a:lnTo>
                    <a:pt x="0" y="160769"/>
                  </a:lnTo>
                  <a:lnTo>
                    <a:pt x="778382" y="160769"/>
                  </a:lnTo>
                  <a:lnTo>
                    <a:pt x="778382" y="46710"/>
                  </a:lnTo>
                  <a:lnTo>
                    <a:pt x="412546" y="46710"/>
                  </a:lnTo>
                  <a:lnTo>
                    <a:pt x="389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4592431" y="9064555"/>
              <a:ext cx="778510" cy="161290"/>
            </a:xfrm>
            <a:custGeom>
              <a:avLst/>
              <a:gdLst/>
              <a:ahLst/>
              <a:cxnLst/>
              <a:rect l="l" t="t" r="r" b="b"/>
              <a:pathLst>
                <a:path w="778510" h="161290">
                  <a:moveTo>
                    <a:pt x="412546" y="46710"/>
                  </a:moveTo>
                  <a:lnTo>
                    <a:pt x="389191" y="0"/>
                  </a:lnTo>
                  <a:lnTo>
                    <a:pt x="365836" y="46710"/>
                  </a:lnTo>
                  <a:lnTo>
                    <a:pt x="0" y="46710"/>
                  </a:lnTo>
                  <a:lnTo>
                    <a:pt x="0" y="160769"/>
                  </a:lnTo>
                  <a:lnTo>
                    <a:pt x="778382" y="160769"/>
                  </a:lnTo>
                  <a:lnTo>
                    <a:pt x="778382" y="46710"/>
                  </a:lnTo>
                  <a:lnTo>
                    <a:pt x="412546" y="46710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2" name="object 292" descr=""/>
          <p:cNvSpPr txBox="1"/>
          <p:nvPr/>
        </p:nvSpPr>
        <p:spPr>
          <a:xfrm>
            <a:off x="4610186" y="9108348"/>
            <a:ext cx="77470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90">
                <a:solidFill>
                  <a:srgbClr val="231F20"/>
                </a:solidFill>
                <a:latin typeface="ヒラギノ明朝 ProN W3"/>
                <a:cs typeface="ヒラギノ明朝 ProN W3"/>
              </a:rPr>
              <a:t>これまでの制度「</a:t>
            </a:r>
            <a:r>
              <a:rPr dirty="0" sz="600" spc="-20">
                <a:solidFill>
                  <a:srgbClr val="231F20"/>
                </a:solidFill>
                <a:latin typeface="ヒラギノ明朝 ProN W3"/>
                <a:cs typeface="ヒラギノ明朝 ProN W3"/>
              </a:rPr>
              <a:t>103</a:t>
            </a:r>
            <a:r>
              <a:rPr dirty="0" sz="600" spc="-50">
                <a:solidFill>
                  <a:srgbClr val="231F20"/>
                </a:solidFill>
                <a:latin typeface="ヒラギノ明朝 ProN W3"/>
                <a:cs typeface="ヒラギノ明朝 ProN W3"/>
              </a:rPr>
              <a:t>」</a:t>
            </a:r>
            <a:endParaRPr sz="600">
              <a:latin typeface="ヒラギノ明朝 ProN W3"/>
              <a:cs typeface="ヒラギノ明朝 ProN W3"/>
            </a:endParaRPr>
          </a:p>
        </p:txBody>
      </p:sp>
      <p:pic>
        <p:nvPicPr>
          <p:cNvPr id="293" name="object 293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757329" y="8393505"/>
            <a:ext cx="202793" cy="173469"/>
          </a:xfrm>
          <a:prstGeom prst="rect">
            <a:avLst/>
          </a:prstGeom>
        </p:spPr>
      </p:pic>
      <p:sp>
        <p:nvSpPr>
          <p:cNvPr id="294" name="object 294" descr=""/>
          <p:cNvSpPr txBox="1"/>
          <p:nvPr/>
        </p:nvSpPr>
        <p:spPr>
          <a:xfrm>
            <a:off x="4702323" y="8188889"/>
            <a:ext cx="314960" cy="33083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700" marR="5080">
              <a:lnSpc>
                <a:spcPts val="670"/>
              </a:lnSpc>
              <a:spcBef>
                <a:spcPts val="160"/>
              </a:spcBef>
            </a:pPr>
            <a:r>
              <a:rPr dirty="0" sz="600" spc="-55">
                <a:solidFill>
                  <a:srgbClr val="F15A40"/>
                </a:solidFill>
                <a:latin typeface="ヒラギノ明朝 ProN W3"/>
                <a:cs typeface="ヒラギノ明朝 ProN W3"/>
              </a:rPr>
              <a:t>決定した</a:t>
            </a:r>
            <a:r>
              <a:rPr dirty="0" sz="600" spc="-30">
                <a:solidFill>
                  <a:srgbClr val="F15A40"/>
                </a:solidFill>
                <a:latin typeface="ヒラギノ明朝 ProN W3"/>
                <a:cs typeface="ヒラギノ明朝 ProN W3"/>
              </a:rPr>
              <a:t>制度</a:t>
            </a:r>
            <a:endParaRPr sz="600">
              <a:latin typeface="ヒラギノ明朝 ProN W3"/>
              <a:cs typeface="ヒラギノ明朝 ProN W3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dirty="0" sz="650" spc="-25">
                <a:solidFill>
                  <a:srgbClr val="231F20"/>
                </a:solidFill>
                <a:latin typeface="ヒラギノ明朝 ProN W3"/>
                <a:cs typeface="ヒラギノ明朝 ProN W3"/>
              </a:rPr>
              <a:t>160</a:t>
            </a:r>
            <a:endParaRPr sz="650">
              <a:latin typeface="ヒラギノ明朝 ProN W3"/>
              <a:cs typeface="ヒラギノ明朝 ProN W3"/>
            </a:endParaRPr>
          </a:p>
        </p:txBody>
      </p:sp>
      <p:sp>
        <p:nvSpPr>
          <p:cNvPr id="295" name="object 295" descr=""/>
          <p:cNvSpPr/>
          <p:nvPr/>
        </p:nvSpPr>
        <p:spPr>
          <a:xfrm>
            <a:off x="4639133" y="9594004"/>
            <a:ext cx="2560955" cy="0"/>
          </a:xfrm>
          <a:custGeom>
            <a:avLst/>
            <a:gdLst/>
            <a:ahLst/>
            <a:cxnLst/>
            <a:rect l="l" t="t" r="r" b="b"/>
            <a:pathLst>
              <a:path w="2560954" h="0">
                <a:moveTo>
                  <a:pt x="256086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ココポイ_20250521_B</dc:title>
  <dcterms:created xsi:type="dcterms:W3CDTF">2025-05-24T02:43:36Z</dcterms:created>
  <dcterms:modified xsi:type="dcterms:W3CDTF">2025-05-24T02:43:36Z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2025-05-21T00:00:00Z</vt:filetime>
  </property>
  <property fmtid="{D5CDD505-2E9C-101B-9397-08002B2CF9AE}" pid="3" name="Creator">
    <vt:lpwstr>Adobe Illustrator 28.7 (Macintosh)</vt:lpwstr>
  </property>
  <property fmtid="{D5CDD505-2E9C-101B-9397-08002B2CF9AE}" pid="4" name="LastSaved">
    <vt:filetime>2025-05-24T00:00:00Z</vt:filetime>
  </property>
  <property fmtid="{D5CDD505-2E9C-101B-9397-08002B2CF9AE}" pid="5" name="Producer">
    <vt:lpwstr>Adobe PDF library 17.00</vt:lpwstr>
  </property>
</Properties>
</file>